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7" r:id="rId2"/>
    <p:sldMasterId id="2147483977" r:id="rId3"/>
  </p:sldMasterIdLst>
  <p:notesMasterIdLst>
    <p:notesMasterId r:id="rId24"/>
  </p:notesMasterIdLst>
  <p:sldIdLst>
    <p:sldId id="366" r:id="rId4"/>
    <p:sldId id="333" r:id="rId5"/>
    <p:sldId id="365" r:id="rId6"/>
    <p:sldId id="353" r:id="rId7"/>
    <p:sldId id="258" r:id="rId8"/>
    <p:sldId id="296" r:id="rId9"/>
    <p:sldId id="302" r:id="rId10"/>
    <p:sldId id="303" r:id="rId11"/>
    <p:sldId id="350" r:id="rId12"/>
    <p:sldId id="304" r:id="rId13"/>
    <p:sldId id="305" r:id="rId14"/>
    <p:sldId id="334" r:id="rId15"/>
    <p:sldId id="336" r:id="rId16"/>
    <p:sldId id="306" r:id="rId17"/>
    <p:sldId id="364" r:id="rId18"/>
    <p:sldId id="368" r:id="rId19"/>
    <p:sldId id="339" r:id="rId20"/>
    <p:sldId id="355" r:id="rId21"/>
    <p:sldId id="358" r:id="rId22"/>
    <p:sldId id="331" r:id="rId23"/>
  </p:sldIdLst>
  <p:sldSz cx="9144000" cy="6858000" type="screen4x3"/>
  <p:notesSz cx="68119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7" autoAdjust="0"/>
  </p:normalViewPr>
  <p:slideViewPr>
    <p:cSldViewPr>
      <p:cViewPr>
        <p:scale>
          <a:sx n="77" d="100"/>
          <a:sy n="77" d="100"/>
        </p:scale>
        <p:origin x="-92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DC6E2-F12F-486D-B55E-47F08AFFAF3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h-TH"/>
        </a:p>
      </dgm:t>
    </dgm:pt>
    <dgm:pt modelId="{52379AD0-7ABA-4EFE-866C-D4C193F3368A}">
      <dgm:prSet/>
      <dgm:spPr/>
      <dgm:t>
        <a:bodyPr/>
        <a:lstStyle/>
        <a:p>
          <a:pPr rtl="0"/>
          <a:r>
            <a:rPr lang="th-TH" b="1" dirty="0" smtClean="0">
              <a:latin typeface="Tahoma" pitchFamily="34" charset="0"/>
              <a:cs typeface="Tahoma" pitchFamily="34" charset="0"/>
            </a:rPr>
            <a:t>หัวข้อ </a:t>
          </a:r>
          <a:r>
            <a:rPr lang="en-US" b="1" dirty="0" smtClean="0">
              <a:latin typeface="Tahoma" pitchFamily="34" charset="0"/>
              <a:cs typeface="Tahoma" pitchFamily="34" charset="0"/>
            </a:rPr>
            <a:t>“OECD Higher Education in Cities and Regions : For Stronger, Cleaner and Fairer Regions”</a:t>
          </a:r>
          <a:r>
            <a:rPr lang="th-TH" b="1" dirty="0" smtClean="0">
              <a:latin typeface="Tahoma" pitchFamily="34" charset="0"/>
              <a:cs typeface="Tahoma" pitchFamily="34" charset="0"/>
            </a:rPr>
            <a:t> </a:t>
          </a:r>
          <a:endParaRPr lang="th-TH" b="1" dirty="0">
            <a:latin typeface="Tahoma" pitchFamily="34" charset="0"/>
            <a:cs typeface="Tahoma" pitchFamily="34" charset="0"/>
          </a:endParaRPr>
        </a:p>
      </dgm:t>
    </dgm:pt>
    <dgm:pt modelId="{64C65F08-F40A-4D12-9703-23B84CF01BC0}" type="parTrans" cxnId="{8CE704F4-5F4E-43ED-82F5-EFCCEEDAD6CC}">
      <dgm:prSet/>
      <dgm:spPr/>
      <dgm:t>
        <a:bodyPr/>
        <a:lstStyle/>
        <a:p>
          <a:endParaRPr lang="th-TH"/>
        </a:p>
      </dgm:t>
    </dgm:pt>
    <dgm:pt modelId="{7708520C-67CC-4E9A-91AE-59F4D3793A91}" type="sibTrans" cxnId="{8CE704F4-5F4E-43ED-82F5-EFCCEEDAD6CC}">
      <dgm:prSet/>
      <dgm:spPr/>
      <dgm:t>
        <a:bodyPr/>
        <a:lstStyle/>
        <a:p>
          <a:endParaRPr lang="th-TH"/>
        </a:p>
      </dgm:t>
    </dgm:pt>
    <dgm:pt modelId="{DE138E7B-1E35-43C5-B71F-FDBB262CC9A3}">
      <dgm:prSet/>
      <dgm:spPr/>
      <dgm:t>
        <a:bodyPr/>
        <a:lstStyle/>
        <a:p>
          <a:pPr rtl="0"/>
          <a:r>
            <a:rPr lang="th-TH" b="1" dirty="0" smtClean="0">
              <a:latin typeface="Tahoma" pitchFamily="34" charset="0"/>
              <a:cs typeface="Tahoma" pitchFamily="34" charset="0"/>
            </a:rPr>
            <a:t>มีผู้เข้าร่วมจำนวน  </a:t>
          </a:r>
          <a:r>
            <a:rPr lang="en-US" b="1" dirty="0" smtClean="0">
              <a:latin typeface="Tahoma" pitchFamily="34" charset="0"/>
              <a:cs typeface="Tahoma" pitchFamily="34" charset="0"/>
            </a:rPr>
            <a:t>250</a:t>
          </a:r>
          <a:r>
            <a:rPr lang="th-TH" b="1" dirty="0" smtClean="0">
              <a:latin typeface="Tahoma" pitchFamily="34" charset="0"/>
              <a:cs typeface="Tahoma" pitchFamily="34" charset="0"/>
            </a:rPr>
            <a:t> คน จาก </a:t>
          </a:r>
          <a:r>
            <a:rPr lang="en-US" b="1" dirty="0" smtClean="0">
              <a:latin typeface="Tahoma" pitchFamily="34" charset="0"/>
              <a:cs typeface="Tahoma" pitchFamily="34" charset="0"/>
            </a:rPr>
            <a:t>40 </a:t>
          </a:r>
          <a:r>
            <a:rPr lang="th-TH" b="1" dirty="0" smtClean="0">
              <a:latin typeface="Tahoma" pitchFamily="34" charset="0"/>
              <a:cs typeface="Tahoma" pitchFamily="34" charset="0"/>
            </a:rPr>
            <a:t> ประเทศ</a:t>
          </a:r>
          <a:endParaRPr lang="th-TH" b="1" dirty="0">
            <a:latin typeface="Tahoma" pitchFamily="34" charset="0"/>
            <a:cs typeface="Tahoma" pitchFamily="34" charset="0"/>
          </a:endParaRPr>
        </a:p>
      </dgm:t>
    </dgm:pt>
    <dgm:pt modelId="{1C710B66-26C9-44D5-8ABA-519B3895C463}" type="parTrans" cxnId="{556D80CB-E3A5-4D37-9E1B-BCD19979E024}">
      <dgm:prSet/>
      <dgm:spPr/>
      <dgm:t>
        <a:bodyPr/>
        <a:lstStyle/>
        <a:p>
          <a:endParaRPr lang="th-TH"/>
        </a:p>
      </dgm:t>
    </dgm:pt>
    <dgm:pt modelId="{C785B408-5269-469F-8179-BA1E8559FB0B}" type="sibTrans" cxnId="{556D80CB-E3A5-4D37-9E1B-BCD19979E024}">
      <dgm:prSet/>
      <dgm:spPr/>
      <dgm:t>
        <a:bodyPr/>
        <a:lstStyle/>
        <a:p>
          <a:endParaRPr lang="th-TH"/>
        </a:p>
      </dgm:t>
    </dgm:pt>
    <dgm:pt modelId="{482CB6F7-6F56-4CC8-968B-785BABDA548E}" type="pres">
      <dgm:prSet presAssocID="{327DC6E2-F12F-486D-B55E-47F08AFFAF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9A88153-9FA3-4E19-BEEB-54A70E114A03}" type="pres">
      <dgm:prSet presAssocID="{DE138E7B-1E35-43C5-B71F-FDBB262CC9A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0044DAE-C9F5-49C0-BB5B-596609A795DF}" type="pres">
      <dgm:prSet presAssocID="{C785B408-5269-469F-8179-BA1E8559FB0B}" presName="spacer" presStyleCnt="0"/>
      <dgm:spPr/>
    </dgm:pt>
    <dgm:pt modelId="{0654A161-9828-4AFD-A1A0-E3F9469AAB05}" type="pres">
      <dgm:prSet presAssocID="{52379AD0-7ABA-4EFE-866C-D4C193F3368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18C65F7-1E64-46FB-8383-71D6FB7AE03C}" type="presOf" srcId="{327DC6E2-F12F-486D-B55E-47F08AFFAF3A}" destId="{482CB6F7-6F56-4CC8-968B-785BABDA548E}" srcOrd="0" destOrd="0" presId="urn:microsoft.com/office/officeart/2005/8/layout/vList2"/>
    <dgm:cxn modelId="{98C7B4D8-5035-4CA0-BBC9-31DC4845D591}" type="presOf" srcId="{52379AD0-7ABA-4EFE-866C-D4C193F3368A}" destId="{0654A161-9828-4AFD-A1A0-E3F9469AAB05}" srcOrd="0" destOrd="0" presId="urn:microsoft.com/office/officeart/2005/8/layout/vList2"/>
    <dgm:cxn modelId="{B0B08176-63D4-459B-B0B3-783DD8FB6ECA}" type="presOf" srcId="{DE138E7B-1E35-43C5-B71F-FDBB262CC9A3}" destId="{29A88153-9FA3-4E19-BEEB-54A70E114A03}" srcOrd="0" destOrd="0" presId="urn:microsoft.com/office/officeart/2005/8/layout/vList2"/>
    <dgm:cxn modelId="{8CE704F4-5F4E-43ED-82F5-EFCCEEDAD6CC}" srcId="{327DC6E2-F12F-486D-B55E-47F08AFFAF3A}" destId="{52379AD0-7ABA-4EFE-866C-D4C193F3368A}" srcOrd="1" destOrd="0" parTransId="{64C65F08-F40A-4D12-9703-23B84CF01BC0}" sibTransId="{7708520C-67CC-4E9A-91AE-59F4D3793A91}"/>
    <dgm:cxn modelId="{556D80CB-E3A5-4D37-9E1B-BCD19979E024}" srcId="{327DC6E2-F12F-486D-B55E-47F08AFFAF3A}" destId="{DE138E7B-1E35-43C5-B71F-FDBB262CC9A3}" srcOrd="0" destOrd="0" parTransId="{1C710B66-26C9-44D5-8ABA-519B3895C463}" sibTransId="{C785B408-5269-469F-8179-BA1E8559FB0B}"/>
    <dgm:cxn modelId="{2AFB98DD-41D0-474B-A79B-69A34D20B5A3}" type="presParOf" srcId="{482CB6F7-6F56-4CC8-968B-785BABDA548E}" destId="{29A88153-9FA3-4E19-BEEB-54A70E114A03}" srcOrd="0" destOrd="0" presId="urn:microsoft.com/office/officeart/2005/8/layout/vList2"/>
    <dgm:cxn modelId="{79D84D8C-7F95-467C-9010-D14AC06F3F29}" type="presParOf" srcId="{482CB6F7-6F56-4CC8-968B-785BABDA548E}" destId="{C0044DAE-C9F5-49C0-BB5B-596609A795DF}" srcOrd="1" destOrd="0" presId="urn:microsoft.com/office/officeart/2005/8/layout/vList2"/>
    <dgm:cxn modelId="{B0A0A822-A001-48BC-856B-03A0B336C48D}" type="presParOf" srcId="{482CB6F7-6F56-4CC8-968B-785BABDA548E}" destId="{0654A161-9828-4AFD-A1A0-E3F9469AAB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1F6E6E-85DD-4DB6-A17F-02B9482F459A}" type="doc">
      <dgm:prSet loTypeId="urn:microsoft.com/office/officeart/2005/8/layout/matrix1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291935F4-BE02-4396-8033-17FAEA5C0274}">
      <dgm:prSet custT="1"/>
      <dgm:spPr/>
      <dgm:t>
        <a:bodyPr/>
        <a:lstStyle/>
        <a:p>
          <a:pPr rtl="0"/>
          <a:r>
            <a:rPr lang="th-TH" sz="2200" b="1" i="0" baseline="0" dirty="0" smtClean="0">
              <a:latin typeface="Tahoma" pitchFamily="34" charset="0"/>
              <a:cs typeface="Tahoma" pitchFamily="34" charset="0"/>
            </a:rPr>
            <a:t>ภูมิภาคนี้ มีประชากรมากเป็นที่ </a:t>
          </a:r>
          <a:r>
            <a:rPr lang="en-US" sz="2200" b="1" i="0" baseline="0" dirty="0" smtClean="0">
              <a:latin typeface="Tahoma" pitchFamily="34" charset="0"/>
              <a:cs typeface="Tahoma" pitchFamily="34" charset="0"/>
            </a:rPr>
            <a:t>2</a:t>
          </a:r>
          <a:r>
            <a:rPr lang="en-US" sz="2200" b="1" i="0" dirty="0" smtClean="0">
              <a:latin typeface="Tahoma" pitchFamily="34" charset="0"/>
              <a:cs typeface="Tahoma" pitchFamily="34" charset="0"/>
            </a:rPr>
            <a:t> </a:t>
          </a:r>
          <a:r>
            <a:rPr lang="th-TH" sz="2200" b="1" i="0" dirty="0" smtClean="0">
              <a:latin typeface="Tahoma" pitchFamily="34" charset="0"/>
              <a:cs typeface="Tahoma" pitchFamily="34" charset="0"/>
            </a:rPr>
            <a:t>ของประเทศชิลี โดย </a:t>
          </a:r>
          <a:r>
            <a:rPr lang="en-US" sz="2200" b="1" i="0" dirty="0" smtClean="0">
              <a:latin typeface="Tahoma" pitchFamily="34" charset="0"/>
              <a:cs typeface="Tahoma" pitchFamily="34" charset="0"/>
            </a:rPr>
            <a:t>18</a:t>
          </a:r>
          <a:r>
            <a:rPr lang="en-US" sz="2200" b="1" dirty="0" smtClean="0">
              <a:latin typeface="Tahoma" pitchFamily="34" charset="0"/>
              <a:cs typeface="Tahoma" pitchFamily="34" charset="0"/>
            </a:rPr>
            <a:t>% </a:t>
          </a:r>
          <a:r>
            <a:rPr lang="th-TH" sz="2200" b="1" dirty="0" smtClean="0">
              <a:latin typeface="Tahoma" pitchFamily="34" charset="0"/>
              <a:cs typeface="Tahoma" pitchFamily="34" charset="0"/>
            </a:rPr>
            <a:t>อาศัยอยู่ในชนบท และเป็นชาวพื้นเมือง </a:t>
          </a:r>
          <a:r>
            <a:rPr lang="en-US" sz="2200" b="1" dirty="0" smtClean="0">
              <a:latin typeface="Tahoma" pitchFamily="34" charset="0"/>
              <a:cs typeface="Tahoma" pitchFamily="34" charset="0"/>
            </a:rPr>
            <a:t>3%</a:t>
          </a:r>
          <a:endParaRPr lang="en-US" sz="2200" b="1" i="0" baseline="0" dirty="0">
            <a:latin typeface="Tahoma" pitchFamily="34" charset="0"/>
            <a:cs typeface="Tahoma" pitchFamily="34" charset="0"/>
          </a:endParaRPr>
        </a:p>
      </dgm:t>
    </dgm:pt>
    <dgm:pt modelId="{E112820E-C503-41D7-83B0-3366503FA8D3}" type="parTrans" cxnId="{A5366C1F-1370-493D-A5BD-4FF4B0A78523}">
      <dgm:prSet/>
      <dgm:spPr/>
      <dgm:t>
        <a:bodyPr/>
        <a:lstStyle/>
        <a:p>
          <a:endParaRPr lang="th-TH"/>
        </a:p>
      </dgm:t>
    </dgm:pt>
    <dgm:pt modelId="{45C861B9-F841-42D5-899B-96C05DEC1A16}" type="sibTrans" cxnId="{A5366C1F-1370-493D-A5BD-4FF4B0A78523}">
      <dgm:prSet/>
      <dgm:spPr/>
      <dgm:t>
        <a:bodyPr/>
        <a:lstStyle/>
        <a:p>
          <a:endParaRPr lang="th-TH"/>
        </a:p>
      </dgm:t>
    </dgm:pt>
    <dgm:pt modelId="{DF0EDAF2-FE56-440A-9575-7EA490EE9860}">
      <dgm:prSet custT="1"/>
      <dgm:spPr/>
      <dgm:t>
        <a:bodyPr/>
        <a:lstStyle/>
        <a:p>
          <a:pPr rtl="0"/>
          <a:r>
            <a:rPr lang="th-TH" sz="2000" b="1" dirty="0" smtClean="0">
              <a:latin typeface="Tahoma" pitchFamily="34" charset="0"/>
              <a:cs typeface="Tahoma" pitchFamily="34" charset="0"/>
            </a:rPr>
            <a:t>เป็นภูมิภาคที่สำคัญเป็นลำดับที่ </a:t>
          </a:r>
          <a:r>
            <a:rPr lang="en-US" sz="2000" b="1" dirty="0" smtClean="0">
              <a:latin typeface="Tahoma" pitchFamily="34" charset="0"/>
              <a:cs typeface="Tahoma" pitchFamily="34" charset="0"/>
            </a:rPr>
            <a:t>2 </a:t>
          </a:r>
          <a:r>
            <a:rPr lang="th-TH" sz="2000" b="1" dirty="0" smtClean="0">
              <a:latin typeface="Tahoma" pitchFamily="34" charset="0"/>
              <a:cs typeface="Tahoma" pitchFamily="34" charset="0"/>
            </a:rPr>
            <a:t>ของประเทศ โดยสร้างรายได้ให้ประเทศมากกว่า </a:t>
          </a:r>
          <a:r>
            <a:rPr lang="en-US" sz="2000" b="1" dirty="0" smtClean="0">
              <a:latin typeface="Tahoma" pitchFamily="34" charset="0"/>
              <a:cs typeface="Tahoma" pitchFamily="34" charset="0"/>
            </a:rPr>
            <a:t>10% </a:t>
          </a:r>
          <a:r>
            <a:rPr lang="th-TH" sz="2000" b="1" dirty="0" smtClean="0">
              <a:latin typeface="Tahoma" pitchFamily="34" charset="0"/>
              <a:cs typeface="Tahoma" pitchFamily="34" charset="0"/>
            </a:rPr>
            <a:t>ของ </a:t>
          </a:r>
          <a:r>
            <a:rPr lang="en-US" sz="2000" b="1" dirty="0" smtClean="0">
              <a:latin typeface="Tahoma" pitchFamily="34" charset="0"/>
              <a:cs typeface="Tahoma" pitchFamily="34" charset="0"/>
            </a:rPr>
            <a:t>GDP </a:t>
          </a:r>
          <a:r>
            <a:rPr lang="th-TH" sz="2000" b="1" dirty="0" smtClean="0">
              <a:latin typeface="Tahoma" pitchFamily="34" charset="0"/>
              <a:cs typeface="Tahoma" pitchFamily="34" charset="0"/>
            </a:rPr>
            <a:t>ในปี </a:t>
          </a:r>
          <a:r>
            <a:rPr lang="en-US" sz="2000" b="1" dirty="0" smtClean="0">
              <a:latin typeface="Tahoma" pitchFamily="34" charset="0"/>
              <a:cs typeface="Tahoma" pitchFamily="34" charset="0"/>
            </a:rPr>
            <a:t>2004</a:t>
          </a:r>
          <a:r>
            <a:rPr lang="th-TH" sz="2000" b="1" dirty="0" smtClean="0">
              <a:latin typeface="Tahoma" pitchFamily="34" charset="0"/>
              <a:cs typeface="Tahoma" pitchFamily="34" charset="0"/>
            </a:rPr>
            <a:t> มีธุรกิจสำคัญ </a:t>
          </a:r>
          <a:r>
            <a:rPr lang="en-US" sz="2000" b="1" dirty="0" smtClean="0">
              <a:latin typeface="Tahoma" pitchFamily="34" charset="0"/>
              <a:cs typeface="Tahoma" pitchFamily="34" charset="0"/>
            </a:rPr>
            <a:t>2 </a:t>
          </a:r>
          <a:r>
            <a:rPr lang="th-TH" sz="2000" b="1" dirty="0" smtClean="0">
              <a:latin typeface="Tahoma" pitchFamily="34" charset="0"/>
              <a:cs typeface="Tahoma" pitchFamily="34" charset="0"/>
            </a:rPr>
            <a:t>ประเภทคู่ขนานกัน คือ</a:t>
          </a:r>
          <a:endParaRPr lang="en-US" sz="2000" b="1" i="0" baseline="0" dirty="0">
            <a:latin typeface="Tahoma" pitchFamily="34" charset="0"/>
            <a:cs typeface="Tahoma" pitchFamily="34" charset="0"/>
          </a:endParaRPr>
        </a:p>
      </dgm:t>
    </dgm:pt>
    <dgm:pt modelId="{EACD481D-FCFA-421E-86B7-AF8DE54843F9}" type="parTrans" cxnId="{A853A9DA-6916-4B7D-9394-E06EBDA8C663}">
      <dgm:prSet/>
      <dgm:spPr/>
      <dgm:t>
        <a:bodyPr/>
        <a:lstStyle/>
        <a:p>
          <a:endParaRPr lang="th-TH"/>
        </a:p>
      </dgm:t>
    </dgm:pt>
    <dgm:pt modelId="{548E2754-A79A-4217-A575-678FD33BACF0}" type="sibTrans" cxnId="{A853A9DA-6916-4B7D-9394-E06EBDA8C663}">
      <dgm:prSet/>
      <dgm:spPr/>
      <dgm:t>
        <a:bodyPr/>
        <a:lstStyle/>
        <a:p>
          <a:endParaRPr lang="th-TH"/>
        </a:p>
      </dgm:t>
    </dgm:pt>
    <dgm:pt modelId="{FA9F9270-6E92-4E61-A9A7-E7B2F8EC38AB}">
      <dgm:prSet custT="1"/>
      <dgm:spPr/>
      <dgm:t>
        <a:bodyPr/>
        <a:lstStyle/>
        <a:p>
          <a:pPr rtl="0"/>
          <a:r>
            <a:rPr lang="th-TH" sz="2000" b="1" dirty="0" smtClean="0">
              <a:latin typeface="Tahoma" pitchFamily="34" charset="0"/>
              <a:cs typeface="Tahoma" pitchFamily="34" charset="0"/>
            </a:rPr>
            <a:t>มีอุตสาหกรรมขนาดใหญ่ (ป่าไม้และอุตสาหกรรมเหล็ก)</a:t>
          </a:r>
          <a:endParaRPr lang="en-US" sz="2000" b="1" i="0" baseline="0" dirty="0">
            <a:latin typeface="Tahoma" pitchFamily="34" charset="0"/>
            <a:cs typeface="Tahoma" pitchFamily="34" charset="0"/>
          </a:endParaRPr>
        </a:p>
      </dgm:t>
    </dgm:pt>
    <dgm:pt modelId="{6E109A5B-098D-4CF7-877B-6442F5361BD8}" type="parTrans" cxnId="{A4CDF0CC-DCA6-4BD0-B73D-9D8D1E6D54C1}">
      <dgm:prSet/>
      <dgm:spPr/>
      <dgm:t>
        <a:bodyPr/>
        <a:lstStyle/>
        <a:p>
          <a:endParaRPr lang="th-TH"/>
        </a:p>
      </dgm:t>
    </dgm:pt>
    <dgm:pt modelId="{C523141F-5465-479C-8A55-7E5D7F02E7F0}" type="sibTrans" cxnId="{A4CDF0CC-DCA6-4BD0-B73D-9D8D1E6D54C1}">
      <dgm:prSet/>
      <dgm:spPr/>
      <dgm:t>
        <a:bodyPr/>
        <a:lstStyle/>
        <a:p>
          <a:endParaRPr lang="th-TH"/>
        </a:p>
      </dgm:t>
    </dgm:pt>
    <dgm:pt modelId="{8DFA9B93-73F2-4266-BD9A-AA0218ECD95A}">
      <dgm:prSet custT="1"/>
      <dgm:spPr/>
      <dgm:t>
        <a:bodyPr/>
        <a:lstStyle/>
        <a:p>
          <a:pPr rtl="0"/>
          <a:r>
            <a:rPr lang="th-TH" sz="2000" b="1" i="0" baseline="0" dirty="0" smtClean="0">
              <a:latin typeface="Tahoma" pitchFamily="34" charset="0"/>
              <a:cs typeface="Tahoma" pitchFamily="34" charset="0"/>
            </a:rPr>
            <a:t>มีธุรกิจ </a:t>
          </a:r>
          <a:r>
            <a:rPr lang="en-US" sz="2000" b="1" i="0" baseline="0" dirty="0" smtClean="0">
              <a:latin typeface="Tahoma" pitchFamily="34" charset="0"/>
              <a:cs typeface="Tahoma" pitchFamily="34" charset="0"/>
            </a:rPr>
            <a:t>SME </a:t>
          </a:r>
          <a:r>
            <a:rPr lang="th-TH" sz="2000" b="1" i="0" baseline="0" dirty="0" smtClean="0">
              <a:latin typeface="Tahoma" pitchFamily="34" charset="0"/>
              <a:cs typeface="Tahoma" pitchFamily="34" charset="0"/>
            </a:rPr>
            <a:t>ซึ่งสร้างงานได้</a:t>
          </a:r>
          <a:r>
            <a:rPr lang="th-TH" sz="2000" b="1" i="0" dirty="0" smtClean="0">
              <a:latin typeface="Tahoma" pitchFamily="34" charset="0"/>
              <a:cs typeface="Tahoma" pitchFamily="34" charset="0"/>
            </a:rPr>
            <a:t> </a:t>
          </a:r>
          <a:r>
            <a:rPr lang="en-US" sz="2000" b="1" i="0" dirty="0" smtClean="0">
              <a:latin typeface="Tahoma" pitchFamily="34" charset="0"/>
              <a:cs typeface="Tahoma" pitchFamily="34" charset="0"/>
            </a:rPr>
            <a:t>80%</a:t>
          </a:r>
          <a:endParaRPr lang="en-US" sz="2000" b="1" i="0" baseline="0" dirty="0">
            <a:latin typeface="Tahoma" pitchFamily="34" charset="0"/>
            <a:cs typeface="Tahoma" pitchFamily="34" charset="0"/>
          </a:endParaRPr>
        </a:p>
      </dgm:t>
    </dgm:pt>
    <dgm:pt modelId="{8515C65D-55FF-4345-B152-27132FD8AE88}" type="parTrans" cxnId="{D2A009CB-D3AE-4511-AC7D-146BA537443A}">
      <dgm:prSet/>
      <dgm:spPr/>
      <dgm:t>
        <a:bodyPr/>
        <a:lstStyle/>
        <a:p>
          <a:endParaRPr lang="th-TH"/>
        </a:p>
      </dgm:t>
    </dgm:pt>
    <dgm:pt modelId="{E8C15C91-71E7-423C-B934-9CE779C90F8A}" type="sibTrans" cxnId="{D2A009CB-D3AE-4511-AC7D-146BA537443A}">
      <dgm:prSet/>
      <dgm:spPr/>
      <dgm:t>
        <a:bodyPr/>
        <a:lstStyle/>
        <a:p>
          <a:endParaRPr lang="th-TH"/>
        </a:p>
      </dgm:t>
    </dgm:pt>
    <dgm:pt modelId="{E42FEFDB-FDF3-4756-AB47-D23B66B0865E}">
      <dgm:prSet custT="1"/>
      <dgm:spPr/>
      <dgm:t>
        <a:bodyPr/>
        <a:lstStyle/>
        <a:p>
          <a:pPr rtl="0"/>
          <a:r>
            <a:rPr lang="th-TH" sz="2200" b="1" dirty="0" smtClean="0">
              <a:latin typeface="Tahoma" pitchFamily="34" charset="0"/>
              <a:cs typeface="Tahoma" pitchFamily="34" charset="0"/>
            </a:rPr>
            <a:t>มีการขยายตัวของอุดมศึกษาเป็นอย่างมาก ทำให้สามารถรับนักศึกษาเพิ่มขึ้นเป็น </a:t>
          </a:r>
          <a:r>
            <a:rPr lang="en-US" sz="2200" b="1" dirty="0" smtClean="0">
              <a:latin typeface="Tahoma" pitchFamily="34" charset="0"/>
              <a:cs typeface="Tahoma" pitchFamily="34" charset="0"/>
            </a:rPr>
            <a:t>4 </a:t>
          </a:r>
          <a:r>
            <a:rPr lang="th-TH" sz="2200" b="1" dirty="0" smtClean="0">
              <a:latin typeface="Tahoma" pitchFamily="34" charset="0"/>
              <a:cs typeface="Tahoma" pitchFamily="34" charset="0"/>
            </a:rPr>
            <a:t>เท่า คือ จาก </a:t>
          </a:r>
          <a:r>
            <a:rPr lang="en-US" sz="2200" b="1" dirty="0" smtClean="0">
              <a:latin typeface="Tahoma" pitchFamily="34" charset="0"/>
              <a:cs typeface="Tahoma" pitchFamily="34" charset="0"/>
            </a:rPr>
            <a:t>21,000 </a:t>
          </a:r>
          <a:r>
            <a:rPr lang="th-TH" sz="2200" b="1" dirty="0" smtClean="0">
              <a:latin typeface="Tahoma" pitchFamily="34" charset="0"/>
              <a:cs typeface="Tahoma" pitchFamily="34" charset="0"/>
            </a:rPr>
            <a:t> คนในปี </a:t>
          </a:r>
          <a:r>
            <a:rPr lang="en-US" sz="2200" b="1" dirty="0" smtClean="0">
              <a:latin typeface="Tahoma" pitchFamily="34" charset="0"/>
              <a:cs typeface="Tahoma" pitchFamily="34" charset="0"/>
            </a:rPr>
            <a:t>1983 </a:t>
          </a:r>
          <a:r>
            <a:rPr lang="th-TH" sz="2200" b="1" i="0" baseline="0" dirty="0" smtClean="0">
              <a:latin typeface="Tahoma" pitchFamily="34" charset="0"/>
              <a:cs typeface="Tahoma" pitchFamily="34" charset="0"/>
            </a:rPr>
            <a:t>เป็น</a:t>
          </a:r>
          <a:r>
            <a:rPr lang="th-TH" sz="2200" b="1" dirty="0" smtClean="0">
              <a:latin typeface="Tahoma" pitchFamily="34" charset="0"/>
              <a:cs typeface="Tahoma" pitchFamily="34" charset="0"/>
            </a:rPr>
            <a:t> </a:t>
          </a:r>
          <a:r>
            <a:rPr lang="en-US" sz="2200" b="1" i="0" baseline="0" dirty="0" smtClean="0">
              <a:latin typeface="Tahoma" pitchFamily="34" charset="0"/>
              <a:cs typeface="Tahoma" pitchFamily="34" charset="0"/>
            </a:rPr>
            <a:t>94,000</a:t>
          </a:r>
          <a:r>
            <a:rPr lang="th-TH" sz="2200" b="1" i="0" dirty="0" smtClean="0">
              <a:latin typeface="Tahoma" pitchFamily="34" charset="0"/>
              <a:cs typeface="Tahoma" pitchFamily="34" charset="0"/>
            </a:rPr>
            <a:t> คน ในปี </a:t>
          </a:r>
          <a:r>
            <a:rPr lang="en-US" sz="2200" b="1" dirty="0" smtClean="0">
              <a:latin typeface="Tahoma" pitchFamily="34" charset="0"/>
              <a:cs typeface="Tahoma" pitchFamily="34" charset="0"/>
            </a:rPr>
            <a:t>2007</a:t>
          </a:r>
          <a:endParaRPr lang="en-US" sz="2200" b="1" i="0" baseline="0" dirty="0">
            <a:latin typeface="Tahoma" pitchFamily="34" charset="0"/>
            <a:cs typeface="Tahoma" pitchFamily="34" charset="0"/>
          </a:endParaRPr>
        </a:p>
      </dgm:t>
    </dgm:pt>
    <dgm:pt modelId="{B3D0FB8C-BF94-4FE4-B15E-D675BDBE6D99}" type="parTrans" cxnId="{2E011186-8ACF-4493-BD6A-DA88F4BD87C2}">
      <dgm:prSet/>
      <dgm:spPr/>
      <dgm:t>
        <a:bodyPr/>
        <a:lstStyle/>
        <a:p>
          <a:endParaRPr lang="th-TH"/>
        </a:p>
      </dgm:t>
    </dgm:pt>
    <dgm:pt modelId="{B790051E-A06B-446F-ADC2-EC7B2F3F91F2}" type="sibTrans" cxnId="{2E011186-8ACF-4493-BD6A-DA88F4BD87C2}">
      <dgm:prSet/>
      <dgm:spPr/>
      <dgm:t>
        <a:bodyPr/>
        <a:lstStyle/>
        <a:p>
          <a:endParaRPr lang="th-TH"/>
        </a:p>
      </dgm:t>
    </dgm:pt>
    <dgm:pt modelId="{FB3241C7-55EA-46F8-B25A-04482A35E03C}">
      <dgm:prSet custT="1"/>
      <dgm:spPr/>
      <dgm:t>
        <a:bodyPr/>
        <a:lstStyle/>
        <a:p>
          <a:pPr rtl="0"/>
          <a:r>
            <a:rPr lang="th-TH" sz="2200" b="1" i="0" baseline="0" dirty="0" smtClean="0">
              <a:latin typeface="Tahoma" pitchFamily="34" charset="0"/>
              <a:cs typeface="Tahoma" pitchFamily="34" charset="0"/>
            </a:rPr>
            <a:t>ถึงแม้ </a:t>
          </a:r>
          <a:r>
            <a:rPr lang="en-US" sz="2200" b="1" i="0" baseline="0" dirty="0" smtClean="0">
              <a:latin typeface="Tahoma" pitchFamily="34" charset="0"/>
              <a:cs typeface="Tahoma" pitchFamily="34" charset="0"/>
            </a:rPr>
            <a:t>GDP </a:t>
          </a:r>
          <a:r>
            <a:rPr lang="th-TH" sz="2200" b="1" i="0" baseline="0" dirty="0" smtClean="0">
              <a:latin typeface="Tahoma" pitchFamily="34" charset="0"/>
              <a:cs typeface="Tahoma" pitchFamily="34" charset="0"/>
            </a:rPr>
            <a:t>ต่อหัวจะเพิ่มขึ้น </a:t>
          </a:r>
          <a:r>
            <a:rPr lang="en-US" sz="2200" b="1" i="0" baseline="0" dirty="0" smtClean="0">
              <a:latin typeface="Tahoma" pitchFamily="34" charset="0"/>
              <a:cs typeface="Tahoma" pitchFamily="34" charset="0"/>
            </a:rPr>
            <a:t>60% </a:t>
          </a:r>
          <a:r>
            <a:rPr lang="th-TH" sz="2200" b="1" i="0" baseline="0" dirty="0" smtClean="0">
              <a:latin typeface="Tahoma" pitchFamily="34" charset="0"/>
              <a:cs typeface="Tahoma" pitchFamily="34" charset="0"/>
            </a:rPr>
            <a:t>ในช่วง </a:t>
          </a:r>
          <a:r>
            <a:rPr lang="en-US" sz="2200" b="1" i="0" baseline="0" dirty="0" smtClean="0">
              <a:latin typeface="Tahoma" pitchFamily="34" charset="0"/>
              <a:cs typeface="Tahoma" pitchFamily="34" charset="0"/>
            </a:rPr>
            <a:t>15 </a:t>
          </a:r>
          <a:r>
            <a:rPr lang="th-TH" sz="2200" b="1" i="0" baseline="0" dirty="0" smtClean="0">
              <a:latin typeface="Tahoma" pitchFamily="34" charset="0"/>
              <a:cs typeface="Tahoma" pitchFamily="34" charset="0"/>
            </a:rPr>
            <a:t>ปีที่ผ่านมาในระดับชาติ แต่ภูม</a:t>
          </a:r>
          <a:r>
            <a:rPr lang="th-TH" sz="2200" b="1" dirty="0" smtClean="0">
              <a:latin typeface="Tahoma" pitchFamily="34" charset="0"/>
              <a:cs typeface="Tahoma" pitchFamily="34" charset="0"/>
            </a:rPr>
            <a:t>ิ</a:t>
          </a:r>
          <a:r>
            <a:rPr lang="th-TH" sz="2200" b="1" i="0" baseline="0" dirty="0" smtClean="0">
              <a:latin typeface="Tahoma" pitchFamily="34" charset="0"/>
              <a:cs typeface="Tahoma" pitchFamily="34" charset="0"/>
            </a:rPr>
            <a:t>ภาคนี้ยังเป็นภูมิภาคที่มีสัดส่วนของคนยากจนสูงที่สุด คือ </a:t>
          </a:r>
          <a:r>
            <a:rPr lang="en-US" sz="2200" b="1" i="0" baseline="0" dirty="0" smtClean="0">
              <a:latin typeface="Tahoma" pitchFamily="34" charset="0"/>
              <a:cs typeface="Tahoma" pitchFamily="34" charset="0"/>
            </a:rPr>
            <a:t>20.7%</a:t>
          </a:r>
          <a:r>
            <a:rPr lang="th-TH" sz="2200" b="1" i="0" dirty="0" smtClean="0">
              <a:latin typeface="Tahoma" pitchFamily="34" charset="0"/>
              <a:cs typeface="Tahoma" pitchFamily="34" charset="0"/>
            </a:rPr>
            <a:t> </a:t>
          </a:r>
          <a:r>
            <a:rPr lang="en-US" sz="2200" b="1" i="0" baseline="0" dirty="0" smtClean="0">
              <a:latin typeface="Tahoma" pitchFamily="34" charset="0"/>
              <a:cs typeface="Tahoma" pitchFamily="34" charset="0"/>
            </a:rPr>
            <a:t>(</a:t>
          </a:r>
          <a:r>
            <a:rPr lang="en-US" sz="2200" b="1" dirty="0" err="1" smtClean="0">
              <a:latin typeface="Tahoma" pitchFamily="34" charset="0"/>
              <a:cs typeface="Tahoma" pitchFamily="34" charset="0"/>
            </a:rPr>
            <a:t>Mideplan</a:t>
          </a:r>
          <a:r>
            <a:rPr lang="en-US" sz="2200" b="1" i="0" baseline="0" dirty="0" smtClean="0">
              <a:latin typeface="Tahoma" pitchFamily="34" charset="0"/>
              <a:cs typeface="Tahoma" pitchFamily="34" charset="0"/>
            </a:rPr>
            <a:t>, 2006)</a:t>
          </a:r>
          <a:endParaRPr lang="th-TH" sz="2200" b="1" dirty="0">
            <a:latin typeface="Tahoma" pitchFamily="34" charset="0"/>
            <a:cs typeface="Tahoma" pitchFamily="34" charset="0"/>
          </a:endParaRPr>
        </a:p>
      </dgm:t>
    </dgm:pt>
    <dgm:pt modelId="{C964CB79-FB8B-4A75-ADFD-8C2B3DA7E851}" type="parTrans" cxnId="{49ABAB18-0983-4E8F-B5CB-7B9A5A2B7258}">
      <dgm:prSet/>
      <dgm:spPr/>
      <dgm:t>
        <a:bodyPr/>
        <a:lstStyle/>
        <a:p>
          <a:endParaRPr lang="th-TH"/>
        </a:p>
      </dgm:t>
    </dgm:pt>
    <dgm:pt modelId="{33659B4F-8DDA-4B7B-B8D1-610B34773F23}" type="sibTrans" cxnId="{49ABAB18-0983-4E8F-B5CB-7B9A5A2B7258}">
      <dgm:prSet/>
      <dgm:spPr/>
      <dgm:t>
        <a:bodyPr/>
        <a:lstStyle/>
        <a:p>
          <a:endParaRPr lang="th-TH"/>
        </a:p>
      </dgm:t>
    </dgm:pt>
    <dgm:pt modelId="{B0CA3489-A623-4029-8EAC-B0CE0684E79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n-US" sz="2000" b="1" i="0" baseline="0" dirty="0">
            <a:latin typeface="Tahoma" pitchFamily="34" charset="0"/>
            <a:cs typeface="Tahoma" pitchFamily="34" charset="0"/>
          </a:endParaRPr>
        </a:p>
      </dgm:t>
    </dgm:pt>
    <dgm:pt modelId="{6D338354-521B-40F9-B778-9690714130B1}" type="parTrans" cxnId="{D5925552-72E5-4499-B37E-63E43220B68F}">
      <dgm:prSet/>
      <dgm:spPr/>
      <dgm:t>
        <a:bodyPr/>
        <a:lstStyle/>
        <a:p>
          <a:endParaRPr lang="th-TH"/>
        </a:p>
      </dgm:t>
    </dgm:pt>
    <dgm:pt modelId="{990A8617-D639-4D66-B8DA-29A9B9E0BD0E}" type="sibTrans" cxnId="{D5925552-72E5-4499-B37E-63E43220B68F}">
      <dgm:prSet/>
      <dgm:spPr/>
      <dgm:t>
        <a:bodyPr/>
        <a:lstStyle/>
        <a:p>
          <a:endParaRPr lang="th-TH"/>
        </a:p>
      </dgm:t>
    </dgm:pt>
    <dgm:pt modelId="{0C55474F-AA50-4719-A11E-1FBDFEA4B543}" type="pres">
      <dgm:prSet presAssocID="{4D1F6E6E-85DD-4DB6-A17F-02B9482F459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DFA3624-058C-479D-801E-4FA57F34B1F7}" type="pres">
      <dgm:prSet presAssocID="{4D1F6E6E-85DD-4DB6-A17F-02B9482F459A}" presName="matrix" presStyleCnt="0"/>
      <dgm:spPr/>
    </dgm:pt>
    <dgm:pt modelId="{F97E5DE7-FB27-4F1E-8F3F-DFF592B1DA9B}" type="pres">
      <dgm:prSet presAssocID="{4D1F6E6E-85DD-4DB6-A17F-02B9482F459A}" presName="tile1" presStyleLbl="node1" presStyleIdx="0" presStyleCnt="4"/>
      <dgm:spPr/>
      <dgm:t>
        <a:bodyPr/>
        <a:lstStyle/>
        <a:p>
          <a:endParaRPr lang="th-TH"/>
        </a:p>
      </dgm:t>
    </dgm:pt>
    <dgm:pt modelId="{778266A3-7FA0-4CBF-88C5-A0C80A1B5396}" type="pres">
      <dgm:prSet presAssocID="{4D1F6E6E-85DD-4DB6-A17F-02B9482F45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114F38-B7F7-4429-A71C-343DB4EA790A}" type="pres">
      <dgm:prSet presAssocID="{4D1F6E6E-85DD-4DB6-A17F-02B9482F459A}" presName="tile2" presStyleLbl="node1" presStyleIdx="1" presStyleCnt="4"/>
      <dgm:spPr/>
      <dgm:t>
        <a:bodyPr/>
        <a:lstStyle/>
        <a:p>
          <a:endParaRPr lang="th-TH"/>
        </a:p>
      </dgm:t>
    </dgm:pt>
    <dgm:pt modelId="{606B8177-4FCF-4E17-B02B-90EC586004A2}" type="pres">
      <dgm:prSet presAssocID="{4D1F6E6E-85DD-4DB6-A17F-02B9482F45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16BC05-B8EA-4F97-8D95-84E7A459F452}" type="pres">
      <dgm:prSet presAssocID="{4D1F6E6E-85DD-4DB6-A17F-02B9482F459A}" presName="tile3" presStyleLbl="node1" presStyleIdx="2" presStyleCnt="4"/>
      <dgm:spPr/>
      <dgm:t>
        <a:bodyPr/>
        <a:lstStyle/>
        <a:p>
          <a:endParaRPr lang="th-TH"/>
        </a:p>
      </dgm:t>
    </dgm:pt>
    <dgm:pt modelId="{CEF0AE88-6624-43A0-AC8A-E650C1E68C43}" type="pres">
      <dgm:prSet presAssocID="{4D1F6E6E-85DD-4DB6-A17F-02B9482F45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96739C-7990-4E75-9E5D-FD02CEE6685C}" type="pres">
      <dgm:prSet presAssocID="{4D1F6E6E-85DD-4DB6-A17F-02B9482F459A}" presName="tile4" presStyleLbl="node1" presStyleIdx="3" presStyleCnt="4"/>
      <dgm:spPr/>
      <dgm:t>
        <a:bodyPr/>
        <a:lstStyle/>
        <a:p>
          <a:endParaRPr lang="th-TH"/>
        </a:p>
      </dgm:t>
    </dgm:pt>
    <dgm:pt modelId="{CFBEC71D-FDFD-4BF6-A288-2B743CBD2910}" type="pres">
      <dgm:prSet presAssocID="{4D1F6E6E-85DD-4DB6-A17F-02B9482F45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C98ED6-F9E1-444D-A215-2B4FF6D0CD0A}" type="pres">
      <dgm:prSet presAssocID="{4D1F6E6E-85DD-4DB6-A17F-02B9482F459A}" presName="centerTile" presStyleLbl="fgShp" presStyleIdx="0" presStyleCnt="1" custScaleX="62999" custScaleY="4800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BA52DB2B-DB92-4F70-86BD-863F7DFDA0E3}" type="presOf" srcId="{DF0EDAF2-FE56-440A-9575-7EA490EE9860}" destId="{D5114F38-B7F7-4429-A71C-343DB4EA790A}" srcOrd="0" destOrd="0" presId="urn:microsoft.com/office/officeart/2005/8/layout/matrix1"/>
    <dgm:cxn modelId="{D6C80E0F-4038-4311-9567-B00C97818AF9}" type="presOf" srcId="{291935F4-BE02-4396-8033-17FAEA5C0274}" destId="{F97E5DE7-FB27-4F1E-8F3F-DFF592B1DA9B}" srcOrd="0" destOrd="0" presId="urn:microsoft.com/office/officeart/2005/8/layout/matrix1"/>
    <dgm:cxn modelId="{A5366C1F-1370-493D-A5BD-4FF4B0A78523}" srcId="{B0CA3489-A623-4029-8EAC-B0CE0684E798}" destId="{291935F4-BE02-4396-8033-17FAEA5C0274}" srcOrd="0" destOrd="0" parTransId="{E112820E-C503-41D7-83B0-3366503FA8D3}" sibTransId="{45C861B9-F841-42D5-899B-96C05DEC1A16}"/>
    <dgm:cxn modelId="{87441CC6-E4F2-4706-B5F1-493665960D6D}" type="presOf" srcId="{8DFA9B93-73F2-4266-BD9A-AA0218ECD95A}" destId="{D5114F38-B7F7-4429-A71C-343DB4EA790A}" srcOrd="0" destOrd="2" presId="urn:microsoft.com/office/officeart/2005/8/layout/matrix1"/>
    <dgm:cxn modelId="{AF743E4F-D94C-498E-8F4C-11DC6DBEC3B4}" type="presOf" srcId="{291935F4-BE02-4396-8033-17FAEA5C0274}" destId="{778266A3-7FA0-4CBF-88C5-A0C80A1B5396}" srcOrd="1" destOrd="0" presId="urn:microsoft.com/office/officeart/2005/8/layout/matrix1"/>
    <dgm:cxn modelId="{E869FDF4-14B8-4049-A090-CC1E9E7DC705}" type="presOf" srcId="{E42FEFDB-FDF3-4756-AB47-D23B66B0865E}" destId="{CEF0AE88-6624-43A0-AC8A-E650C1E68C43}" srcOrd="1" destOrd="0" presId="urn:microsoft.com/office/officeart/2005/8/layout/matrix1"/>
    <dgm:cxn modelId="{D2A009CB-D3AE-4511-AC7D-146BA537443A}" srcId="{DF0EDAF2-FE56-440A-9575-7EA490EE9860}" destId="{8DFA9B93-73F2-4266-BD9A-AA0218ECD95A}" srcOrd="1" destOrd="0" parTransId="{8515C65D-55FF-4345-B152-27132FD8AE88}" sibTransId="{E8C15C91-71E7-423C-B934-9CE779C90F8A}"/>
    <dgm:cxn modelId="{CB6AD571-89D6-419C-8464-68AFC7071C06}" type="presOf" srcId="{FB3241C7-55EA-46F8-B25A-04482A35E03C}" destId="{CFBEC71D-FDFD-4BF6-A288-2B743CBD2910}" srcOrd="1" destOrd="0" presId="urn:microsoft.com/office/officeart/2005/8/layout/matrix1"/>
    <dgm:cxn modelId="{A4CDF0CC-DCA6-4BD0-B73D-9D8D1E6D54C1}" srcId="{DF0EDAF2-FE56-440A-9575-7EA490EE9860}" destId="{FA9F9270-6E92-4E61-A9A7-E7B2F8EC38AB}" srcOrd="0" destOrd="0" parTransId="{6E109A5B-098D-4CF7-877B-6442F5361BD8}" sibTransId="{C523141F-5465-479C-8A55-7E5D7F02E7F0}"/>
    <dgm:cxn modelId="{A853A9DA-6916-4B7D-9394-E06EBDA8C663}" srcId="{B0CA3489-A623-4029-8EAC-B0CE0684E798}" destId="{DF0EDAF2-FE56-440A-9575-7EA490EE9860}" srcOrd="1" destOrd="0" parTransId="{EACD481D-FCFA-421E-86B7-AF8DE54843F9}" sibTransId="{548E2754-A79A-4217-A575-678FD33BACF0}"/>
    <dgm:cxn modelId="{2E7FCD9D-E8D6-4FC0-8A1D-7394D201F462}" type="presOf" srcId="{4D1F6E6E-85DD-4DB6-A17F-02B9482F459A}" destId="{0C55474F-AA50-4719-A11E-1FBDFEA4B543}" srcOrd="0" destOrd="0" presId="urn:microsoft.com/office/officeart/2005/8/layout/matrix1"/>
    <dgm:cxn modelId="{6E741A38-63B3-4B4F-9C4E-1BD1DFE1401F}" type="presOf" srcId="{8DFA9B93-73F2-4266-BD9A-AA0218ECD95A}" destId="{606B8177-4FCF-4E17-B02B-90EC586004A2}" srcOrd="1" destOrd="2" presId="urn:microsoft.com/office/officeart/2005/8/layout/matrix1"/>
    <dgm:cxn modelId="{FFDE0566-564A-4AD7-B058-1D6D1FE1E766}" type="presOf" srcId="{FA9F9270-6E92-4E61-A9A7-E7B2F8EC38AB}" destId="{D5114F38-B7F7-4429-A71C-343DB4EA790A}" srcOrd="0" destOrd="1" presId="urn:microsoft.com/office/officeart/2005/8/layout/matrix1"/>
    <dgm:cxn modelId="{2E011186-8ACF-4493-BD6A-DA88F4BD87C2}" srcId="{B0CA3489-A623-4029-8EAC-B0CE0684E798}" destId="{E42FEFDB-FDF3-4756-AB47-D23B66B0865E}" srcOrd="2" destOrd="0" parTransId="{B3D0FB8C-BF94-4FE4-B15E-D675BDBE6D99}" sibTransId="{B790051E-A06B-446F-ADC2-EC7B2F3F91F2}"/>
    <dgm:cxn modelId="{FD743B20-2D3C-4EB0-B620-B7A92F6F2747}" type="presOf" srcId="{E42FEFDB-FDF3-4756-AB47-D23B66B0865E}" destId="{9416BC05-B8EA-4F97-8D95-84E7A459F452}" srcOrd="0" destOrd="0" presId="urn:microsoft.com/office/officeart/2005/8/layout/matrix1"/>
    <dgm:cxn modelId="{911D4F86-B7C4-4841-955A-5CB823C89BCF}" type="presOf" srcId="{FB3241C7-55EA-46F8-B25A-04482A35E03C}" destId="{B196739C-7990-4E75-9E5D-FD02CEE6685C}" srcOrd="0" destOrd="0" presId="urn:microsoft.com/office/officeart/2005/8/layout/matrix1"/>
    <dgm:cxn modelId="{49ABAB18-0983-4E8F-B5CB-7B9A5A2B7258}" srcId="{B0CA3489-A623-4029-8EAC-B0CE0684E798}" destId="{FB3241C7-55EA-46F8-B25A-04482A35E03C}" srcOrd="3" destOrd="0" parTransId="{C964CB79-FB8B-4A75-ADFD-8C2B3DA7E851}" sibTransId="{33659B4F-8DDA-4B7B-B8D1-610B34773F23}"/>
    <dgm:cxn modelId="{EDF1A22C-707E-4AD2-BCDE-A683DF793A59}" type="presOf" srcId="{DF0EDAF2-FE56-440A-9575-7EA490EE9860}" destId="{606B8177-4FCF-4E17-B02B-90EC586004A2}" srcOrd="1" destOrd="0" presId="urn:microsoft.com/office/officeart/2005/8/layout/matrix1"/>
    <dgm:cxn modelId="{72B2BD5A-DACF-4008-9D09-93C7A76BF355}" type="presOf" srcId="{B0CA3489-A623-4029-8EAC-B0CE0684E798}" destId="{9BC98ED6-F9E1-444D-A215-2B4FF6D0CD0A}" srcOrd="0" destOrd="0" presId="urn:microsoft.com/office/officeart/2005/8/layout/matrix1"/>
    <dgm:cxn modelId="{D5925552-72E5-4499-B37E-63E43220B68F}" srcId="{4D1F6E6E-85DD-4DB6-A17F-02B9482F459A}" destId="{B0CA3489-A623-4029-8EAC-B0CE0684E798}" srcOrd="0" destOrd="0" parTransId="{6D338354-521B-40F9-B778-9690714130B1}" sibTransId="{990A8617-D639-4D66-B8DA-29A9B9E0BD0E}"/>
    <dgm:cxn modelId="{7F968D30-4039-492E-B79B-3AE5CE9271EB}" type="presOf" srcId="{FA9F9270-6E92-4E61-A9A7-E7B2F8EC38AB}" destId="{606B8177-4FCF-4E17-B02B-90EC586004A2}" srcOrd="1" destOrd="1" presId="urn:microsoft.com/office/officeart/2005/8/layout/matrix1"/>
    <dgm:cxn modelId="{7DA860DB-252A-484F-B531-05C791B4BD43}" type="presParOf" srcId="{0C55474F-AA50-4719-A11E-1FBDFEA4B543}" destId="{0DFA3624-058C-479D-801E-4FA57F34B1F7}" srcOrd="0" destOrd="0" presId="urn:microsoft.com/office/officeart/2005/8/layout/matrix1"/>
    <dgm:cxn modelId="{E7BDCF6A-1780-4F69-8821-5B51E2B27960}" type="presParOf" srcId="{0DFA3624-058C-479D-801E-4FA57F34B1F7}" destId="{F97E5DE7-FB27-4F1E-8F3F-DFF592B1DA9B}" srcOrd="0" destOrd="0" presId="urn:microsoft.com/office/officeart/2005/8/layout/matrix1"/>
    <dgm:cxn modelId="{7C317D35-1A89-4846-BADA-315F54DF573F}" type="presParOf" srcId="{0DFA3624-058C-479D-801E-4FA57F34B1F7}" destId="{778266A3-7FA0-4CBF-88C5-A0C80A1B5396}" srcOrd="1" destOrd="0" presId="urn:microsoft.com/office/officeart/2005/8/layout/matrix1"/>
    <dgm:cxn modelId="{75DA3D4A-11EB-423D-8EA7-F23E317DEDD8}" type="presParOf" srcId="{0DFA3624-058C-479D-801E-4FA57F34B1F7}" destId="{D5114F38-B7F7-4429-A71C-343DB4EA790A}" srcOrd="2" destOrd="0" presId="urn:microsoft.com/office/officeart/2005/8/layout/matrix1"/>
    <dgm:cxn modelId="{BE414048-D9F0-43D3-92A5-2913909CF0B0}" type="presParOf" srcId="{0DFA3624-058C-479D-801E-4FA57F34B1F7}" destId="{606B8177-4FCF-4E17-B02B-90EC586004A2}" srcOrd="3" destOrd="0" presId="urn:microsoft.com/office/officeart/2005/8/layout/matrix1"/>
    <dgm:cxn modelId="{D7121F0D-6A12-4144-AB4B-637C13BBBE0C}" type="presParOf" srcId="{0DFA3624-058C-479D-801E-4FA57F34B1F7}" destId="{9416BC05-B8EA-4F97-8D95-84E7A459F452}" srcOrd="4" destOrd="0" presId="urn:microsoft.com/office/officeart/2005/8/layout/matrix1"/>
    <dgm:cxn modelId="{044452E5-BB02-4082-AC19-C0B8DA87B8C4}" type="presParOf" srcId="{0DFA3624-058C-479D-801E-4FA57F34B1F7}" destId="{CEF0AE88-6624-43A0-AC8A-E650C1E68C43}" srcOrd="5" destOrd="0" presId="urn:microsoft.com/office/officeart/2005/8/layout/matrix1"/>
    <dgm:cxn modelId="{B95F151E-CE51-4658-A1B6-E29563882A73}" type="presParOf" srcId="{0DFA3624-058C-479D-801E-4FA57F34B1F7}" destId="{B196739C-7990-4E75-9E5D-FD02CEE6685C}" srcOrd="6" destOrd="0" presId="urn:microsoft.com/office/officeart/2005/8/layout/matrix1"/>
    <dgm:cxn modelId="{C4E5D0BD-9078-4791-975D-C1DABF669D48}" type="presParOf" srcId="{0DFA3624-058C-479D-801E-4FA57F34B1F7}" destId="{CFBEC71D-FDFD-4BF6-A288-2B743CBD2910}" srcOrd="7" destOrd="0" presId="urn:microsoft.com/office/officeart/2005/8/layout/matrix1"/>
    <dgm:cxn modelId="{DF51E308-A432-427E-A163-B3B0D8669AFB}" type="presParOf" srcId="{0C55474F-AA50-4719-A11E-1FBDFEA4B543}" destId="{9BC98ED6-F9E1-444D-A215-2B4FF6D0CD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9EC6CB-7C8A-4E6D-9C85-1F17B4C8DF6B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A114FE7-8F0A-4016-BEE9-1F4F618F2AC8}">
      <dgm:prSet custT="1"/>
      <dgm:spPr/>
      <dgm:t>
        <a:bodyPr/>
        <a:lstStyle/>
        <a:p>
          <a:pPr rtl="0"/>
          <a:r>
            <a:rPr lang="en-US" sz="2600" b="1" dirty="0" smtClean="0">
              <a:latin typeface="Tahoma" pitchFamily="34" charset="0"/>
              <a:cs typeface="Tahoma" pitchFamily="34" charset="0"/>
            </a:rPr>
            <a:t>1) </a:t>
          </a:r>
          <a:r>
            <a:rPr lang="th-TH" sz="2600" b="1" dirty="0" smtClean="0">
              <a:latin typeface="Tahoma" pitchFamily="34" charset="0"/>
              <a:cs typeface="Tahoma" pitchFamily="34" charset="0"/>
            </a:rPr>
            <a:t>จะส่งเสริมให้เกิดการสร้างธุรกิจใหม่ในภูมิภาคได้อย่างไร</a:t>
          </a:r>
          <a:r>
            <a:rPr lang="en-US" sz="2600" b="1" dirty="0" smtClean="0">
              <a:latin typeface="Tahoma" pitchFamily="34" charset="0"/>
              <a:cs typeface="Tahoma" pitchFamily="34" charset="0"/>
            </a:rPr>
            <a:t> ?</a:t>
          </a:r>
          <a:endParaRPr lang="en-US" sz="2600" b="1" dirty="0">
            <a:latin typeface="Tahoma" pitchFamily="34" charset="0"/>
            <a:cs typeface="Tahoma" pitchFamily="34" charset="0"/>
          </a:endParaRPr>
        </a:p>
      </dgm:t>
    </dgm:pt>
    <dgm:pt modelId="{D16DCD58-59A4-4266-A849-EAD0D800F842}" type="parTrans" cxnId="{2FD52481-EBBC-45B5-9910-79B7FC7F2779}">
      <dgm:prSet/>
      <dgm:spPr/>
      <dgm:t>
        <a:bodyPr/>
        <a:lstStyle/>
        <a:p>
          <a:endParaRPr lang="th-TH"/>
        </a:p>
      </dgm:t>
    </dgm:pt>
    <dgm:pt modelId="{DA910667-56C8-4D78-AB6B-501D574D09CC}" type="sibTrans" cxnId="{2FD52481-EBBC-45B5-9910-79B7FC7F2779}">
      <dgm:prSet/>
      <dgm:spPr/>
      <dgm:t>
        <a:bodyPr/>
        <a:lstStyle/>
        <a:p>
          <a:endParaRPr lang="th-TH"/>
        </a:p>
      </dgm:t>
    </dgm:pt>
    <dgm:pt modelId="{BD85A202-0C9F-4195-823D-564CB43CFB8A}">
      <dgm:prSet custT="1"/>
      <dgm:spPr/>
      <dgm:t>
        <a:bodyPr/>
        <a:lstStyle/>
        <a:p>
          <a:pPr rtl="0"/>
          <a:r>
            <a:rPr lang="en-US" sz="2600" b="1" dirty="0" smtClean="0">
              <a:latin typeface="Tahoma" pitchFamily="34" charset="0"/>
              <a:cs typeface="Tahoma" pitchFamily="34" charset="0"/>
            </a:rPr>
            <a:t>2) </a:t>
          </a:r>
          <a:r>
            <a:rPr lang="th-TH" sz="2600" b="1" dirty="0" smtClean="0">
              <a:latin typeface="Tahoma" pitchFamily="34" charset="0"/>
              <a:cs typeface="Tahoma" pitchFamily="34" charset="0"/>
            </a:rPr>
            <a:t>จะส่งเสริมสนับสนุน </a:t>
          </a:r>
          <a:r>
            <a:rPr lang="en-US" sz="2600" b="1" dirty="0" smtClean="0">
              <a:latin typeface="Tahoma" pitchFamily="34" charset="0"/>
              <a:cs typeface="Tahoma" pitchFamily="34" charset="0"/>
            </a:rPr>
            <a:t>SME </a:t>
          </a:r>
          <a:r>
            <a:rPr lang="th-TH" sz="2600" b="1" dirty="0" smtClean="0">
              <a:latin typeface="Tahoma" pitchFamily="34" charset="0"/>
              <a:cs typeface="Tahoma" pitchFamily="34" charset="0"/>
            </a:rPr>
            <a:t>ที่มีอยู่ให้เจริญเติบโตและก้าวหน้าได้อย่างไร </a:t>
          </a:r>
          <a:r>
            <a:rPr lang="en-US" sz="2600" b="1" dirty="0" smtClean="0">
              <a:latin typeface="Tahoma" pitchFamily="34" charset="0"/>
              <a:cs typeface="Tahoma" pitchFamily="34" charset="0"/>
            </a:rPr>
            <a:t>?</a:t>
          </a:r>
          <a:r>
            <a:rPr lang="th-TH" sz="2600" b="1" dirty="0" smtClean="0">
              <a:latin typeface="Tahoma" pitchFamily="34" charset="0"/>
              <a:cs typeface="Tahoma" pitchFamily="34" charset="0"/>
            </a:rPr>
            <a:t>  </a:t>
          </a:r>
          <a:endParaRPr lang="en-US" sz="2600" b="1" dirty="0">
            <a:latin typeface="Tahoma" pitchFamily="34" charset="0"/>
            <a:cs typeface="Tahoma" pitchFamily="34" charset="0"/>
          </a:endParaRPr>
        </a:p>
      </dgm:t>
    </dgm:pt>
    <dgm:pt modelId="{559EDA24-FCD5-4FE9-B26F-257AA6D23AE2}" type="parTrans" cxnId="{2D76742C-7CBE-4C96-9000-782078A3EA73}">
      <dgm:prSet/>
      <dgm:spPr/>
      <dgm:t>
        <a:bodyPr/>
        <a:lstStyle/>
        <a:p>
          <a:endParaRPr lang="th-TH"/>
        </a:p>
      </dgm:t>
    </dgm:pt>
    <dgm:pt modelId="{B68E0A1A-D11C-4F89-889A-25756E137B35}" type="sibTrans" cxnId="{2D76742C-7CBE-4C96-9000-782078A3EA73}">
      <dgm:prSet/>
      <dgm:spPr/>
      <dgm:t>
        <a:bodyPr/>
        <a:lstStyle/>
        <a:p>
          <a:endParaRPr lang="th-TH"/>
        </a:p>
      </dgm:t>
    </dgm:pt>
    <dgm:pt modelId="{685406DB-7F6A-4202-9B2E-DC9386E9D8E9}">
      <dgm:prSet custT="1"/>
      <dgm:spPr/>
      <dgm:t>
        <a:bodyPr/>
        <a:lstStyle/>
        <a:p>
          <a:pPr marL="0" indent="0" rtl="0"/>
          <a:r>
            <a:rPr lang="en-US" sz="2600" b="1" dirty="0" smtClean="0">
              <a:latin typeface="Tahoma" pitchFamily="34" charset="0"/>
              <a:cs typeface="Tahoma" pitchFamily="34" charset="0"/>
            </a:rPr>
            <a:t>3) </a:t>
          </a:r>
          <a:r>
            <a:rPr lang="th-TH" sz="2600" b="1" dirty="0" smtClean="0">
              <a:latin typeface="Tahoma" pitchFamily="34" charset="0"/>
              <a:cs typeface="Tahoma" pitchFamily="34" charset="0"/>
            </a:rPr>
            <a:t>จะสร้างโอกาสในการพัฒนาเพื่อลดปัญหาความยากจนและความไม่เท่าเทียมกันในภูมิภาคนี้ได้อย่างไร </a:t>
          </a:r>
          <a:r>
            <a:rPr lang="en-US" sz="2600" b="1" dirty="0" smtClean="0">
              <a:latin typeface="Tahoma" pitchFamily="34" charset="0"/>
              <a:cs typeface="Tahoma" pitchFamily="34" charset="0"/>
            </a:rPr>
            <a:t>?</a:t>
          </a:r>
          <a:endParaRPr lang="en-US" sz="2600" b="1" dirty="0">
            <a:latin typeface="Tahoma" pitchFamily="34" charset="0"/>
            <a:cs typeface="Tahoma" pitchFamily="34" charset="0"/>
          </a:endParaRPr>
        </a:p>
      </dgm:t>
    </dgm:pt>
    <dgm:pt modelId="{DB9F3AA4-5A74-4949-B0EC-2106B0A74804}" type="parTrans" cxnId="{56BCCCA1-2759-46D7-B28C-045E7F136216}">
      <dgm:prSet/>
      <dgm:spPr/>
      <dgm:t>
        <a:bodyPr/>
        <a:lstStyle/>
        <a:p>
          <a:endParaRPr lang="th-TH"/>
        </a:p>
      </dgm:t>
    </dgm:pt>
    <dgm:pt modelId="{A80AC0C5-BA41-48D4-BF43-5ED964524431}" type="sibTrans" cxnId="{56BCCCA1-2759-46D7-B28C-045E7F136216}">
      <dgm:prSet/>
      <dgm:spPr/>
      <dgm:t>
        <a:bodyPr/>
        <a:lstStyle/>
        <a:p>
          <a:endParaRPr lang="th-TH"/>
        </a:p>
      </dgm:t>
    </dgm:pt>
    <dgm:pt modelId="{F087C6D1-17D6-4549-B2CE-786D40C4AC03}" type="pres">
      <dgm:prSet presAssocID="{899EC6CB-7C8A-4E6D-9C85-1F17B4C8DF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888F8AF-F27E-4EDE-AEAF-0D48BEA5FC04}" type="pres">
      <dgm:prSet presAssocID="{899EC6CB-7C8A-4E6D-9C85-1F17B4C8DF6B}" presName="dummyMaxCanvas" presStyleCnt="0">
        <dgm:presLayoutVars/>
      </dgm:prSet>
      <dgm:spPr/>
    </dgm:pt>
    <dgm:pt modelId="{902EEDB2-C3D5-4EB9-9653-15E4F28D6AA9}" type="pres">
      <dgm:prSet presAssocID="{899EC6CB-7C8A-4E6D-9C85-1F17B4C8DF6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ECE7F6-34EA-4177-ADC3-36961D578A08}" type="pres">
      <dgm:prSet presAssocID="{899EC6CB-7C8A-4E6D-9C85-1F17B4C8DF6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DF9F85-0317-4438-9AEA-DFB17DB7E77C}" type="pres">
      <dgm:prSet presAssocID="{899EC6CB-7C8A-4E6D-9C85-1F17B4C8DF6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A660AB0-B088-444A-A956-3D05BF2EB25E}" type="pres">
      <dgm:prSet presAssocID="{899EC6CB-7C8A-4E6D-9C85-1F17B4C8DF6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D70024-A7CB-42D1-9AF6-54DE2F239B14}" type="pres">
      <dgm:prSet presAssocID="{899EC6CB-7C8A-4E6D-9C85-1F17B4C8DF6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07CEF3-E3CD-4C18-895E-828F2F3FF72E}" type="pres">
      <dgm:prSet presAssocID="{899EC6CB-7C8A-4E6D-9C85-1F17B4C8DF6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41A2CC-F4AC-4A22-8A08-4A08A78E7ED4}" type="pres">
      <dgm:prSet presAssocID="{899EC6CB-7C8A-4E6D-9C85-1F17B4C8DF6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DA6C3C-D94A-4132-A363-F382EE9BCFAC}" type="pres">
      <dgm:prSet presAssocID="{899EC6CB-7C8A-4E6D-9C85-1F17B4C8DF6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D76742C-7CBE-4C96-9000-782078A3EA73}" srcId="{899EC6CB-7C8A-4E6D-9C85-1F17B4C8DF6B}" destId="{BD85A202-0C9F-4195-823D-564CB43CFB8A}" srcOrd="1" destOrd="0" parTransId="{559EDA24-FCD5-4FE9-B26F-257AA6D23AE2}" sibTransId="{B68E0A1A-D11C-4F89-889A-25756E137B35}"/>
    <dgm:cxn modelId="{BC8EE4E9-E114-4845-8FE0-55B393F81B64}" type="presOf" srcId="{899EC6CB-7C8A-4E6D-9C85-1F17B4C8DF6B}" destId="{F087C6D1-17D6-4549-B2CE-786D40C4AC03}" srcOrd="0" destOrd="0" presId="urn:microsoft.com/office/officeart/2005/8/layout/vProcess5"/>
    <dgm:cxn modelId="{56BCCCA1-2759-46D7-B28C-045E7F136216}" srcId="{899EC6CB-7C8A-4E6D-9C85-1F17B4C8DF6B}" destId="{685406DB-7F6A-4202-9B2E-DC9386E9D8E9}" srcOrd="2" destOrd="0" parTransId="{DB9F3AA4-5A74-4949-B0EC-2106B0A74804}" sibTransId="{A80AC0C5-BA41-48D4-BF43-5ED964524431}"/>
    <dgm:cxn modelId="{CACD13A9-03D1-4EF4-8B0A-50302CDD0C48}" type="presOf" srcId="{AA114FE7-8F0A-4016-BEE9-1F4F618F2AC8}" destId="{902EEDB2-C3D5-4EB9-9653-15E4F28D6AA9}" srcOrd="0" destOrd="0" presId="urn:microsoft.com/office/officeart/2005/8/layout/vProcess5"/>
    <dgm:cxn modelId="{826C23A0-CFB9-4FF4-AE6D-A7B5909C5B1B}" type="presOf" srcId="{685406DB-7F6A-4202-9B2E-DC9386E9D8E9}" destId="{07DF9F85-0317-4438-9AEA-DFB17DB7E77C}" srcOrd="0" destOrd="0" presId="urn:microsoft.com/office/officeart/2005/8/layout/vProcess5"/>
    <dgm:cxn modelId="{84693A48-7323-48E9-AE43-392AC9FF6CA0}" type="presOf" srcId="{DA910667-56C8-4D78-AB6B-501D574D09CC}" destId="{FA660AB0-B088-444A-A956-3D05BF2EB25E}" srcOrd="0" destOrd="0" presId="urn:microsoft.com/office/officeart/2005/8/layout/vProcess5"/>
    <dgm:cxn modelId="{85C4C02C-6C88-40FE-B529-18C078C2DD0C}" type="presOf" srcId="{685406DB-7F6A-4202-9B2E-DC9386E9D8E9}" destId="{E0DA6C3C-D94A-4132-A363-F382EE9BCFAC}" srcOrd="1" destOrd="0" presId="urn:microsoft.com/office/officeart/2005/8/layout/vProcess5"/>
    <dgm:cxn modelId="{01CF6D09-86E0-42FB-8F1F-6FA04818CB9B}" type="presOf" srcId="{B68E0A1A-D11C-4F89-889A-25756E137B35}" destId="{A8D70024-A7CB-42D1-9AF6-54DE2F239B14}" srcOrd="0" destOrd="0" presId="urn:microsoft.com/office/officeart/2005/8/layout/vProcess5"/>
    <dgm:cxn modelId="{2FD52481-EBBC-45B5-9910-79B7FC7F2779}" srcId="{899EC6CB-7C8A-4E6D-9C85-1F17B4C8DF6B}" destId="{AA114FE7-8F0A-4016-BEE9-1F4F618F2AC8}" srcOrd="0" destOrd="0" parTransId="{D16DCD58-59A4-4266-A849-EAD0D800F842}" sibTransId="{DA910667-56C8-4D78-AB6B-501D574D09CC}"/>
    <dgm:cxn modelId="{023E0F4D-D1E4-4072-B3AF-C1FD0AF7804A}" type="presOf" srcId="{BD85A202-0C9F-4195-823D-564CB43CFB8A}" destId="{C9ECE7F6-34EA-4177-ADC3-36961D578A08}" srcOrd="0" destOrd="0" presId="urn:microsoft.com/office/officeart/2005/8/layout/vProcess5"/>
    <dgm:cxn modelId="{81BD7016-2A9C-4298-B09A-80CD1334602A}" type="presOf" srcId="{AA114FE7-8F0A-4016-BEE9-1F4F618F2AC8}" destId="{6907CEF3-E3CD-4C18-895E-828F2F3FF72E}" srcOrd="1" destOrd="0" presId="urn:microsoft.com/office/officeart/2005/8/layout/vProcess5"/>
    <dgm:cxn modelId="{5F0C86A7-6DF3-42B6-A3A9-88F02B12CD79}" type="presOf" srcId="{BD85A202-0C9F-4195-823D-564CB43CFB8A}" destId="{D041A2CC-F4AC-4A22-8A08-4A08A78E7ED4}" srcOrd="1" destOrd="0" presId="urn:microsoft.com/office/officeart/2005/8/layout/vProcess5"/>
    <dgm:cxn modelId="{C1319780-6F05-4274-B910-FF698960C38F}" type="presParOf" srcId="{F087C6D1-17D6-4549-B2CE-786D40C4AC03}" destId="{B888F8AF-F27E-4EDE-AEAF-0D48BEA5FC04}" srcOrd="0" destOrd="0" presId="urn:microsoft.com/office/officeart/2005/8/layout/vProcess5"/>
    <dgm:cxn modelId="{7355B5AA-0A5F-4A21-9F63-81145622A676}" type="presParOf" srcId="{F087C6D1-17D6-4549-B2CE-786D40C4AC03}" destId="{902EEDB2-C3D5-4EB9-9653-15E4F28D6AA9}" srcOrd="1" destOrd="0" presId="urn:microsoft.com/office/officeart/2005/8/layout/vProcess5"/>
    <dgm:cxn modelId="{7CB4E5E4-7501-47DD-9BA9-5B717CEF7A07}" type="presParOf" srcId="{F087C6D1-17D6-4549-B2CE-786D40C4AC03}" destId="{C9ECE7F6-34EA-4177-ADC3-36961D578A08}" srcOrd="2" destOrd="0" presId="urn:microsoft.com/office/officeart/2005/8/layout/vProcess5"/>
    <dgm:cxn modelId="{82E2D049-267E-4315-80EE-DECAD8892FEA}" type="presParOf" srcId="{F087C6D1-17D6-4549-B2CE-786D40C4AC03}" destId="{07DF9F85-0317-4438-9AEA-DFB17DB7E77C}" srcOrd="3" destOrd="0" presId="urn:microsoft.com/office/officeart/2005/8/layout/vProcess5"/>
    <dgm:cxn modelId="{789B22C8-1C63-4DB6-A1B7-A4AA4A203F12}" type="presParOf" srcId="{F087C6D1-17D6-4549-B2CE-786D40C4AC03}" destId="{FA660AB0-B088-444A-A956-3D05BF2EB25E}" srcOrd="4" destOrd="0" presId="urn:microsoft.com/office/officeart/2005/8/layout/vProcess5"/>
    <dgm:cxn modelId="{20CAEEDE-DA6F-4707-B3D0-179666FEA6BC}" type="presParOf" srcId="{F087C6D1-17D6-4549-B2CE-786D40C4AC03}" destId="{A8D70024-A7CB-42D1-9AF6-54DE2F239B14}" srcOrd="5" destOrd="0" presId="urn:microsoft.com/office/officeart/2005/8/layout/vProcess5"/>
    <dgm:cxn modelId="{CF363504-8454-4C41-AB46-D4A7910DF795}" type="presParOf" srcId="{F087C6D1-17D6-4549-B2CE-786D40C4AC03}" destId="{6907CEF3-E3CD-4C18-895E-828F2F3FF72E}" srcOrd="6" destOrd="0" presId="urn:microsoft.com/office/officeart/2005/8/layout/vProcess5"/>
    <dgm:cxn modelId="{50838477-E80C-4899-8B52-03C5F2EC5CA7}" type="presParOf" srcId="{F087C6D1-17D6-4549-B2CE-786D40C4AC03}" destId="{D041A2CC-F4AC-4A22-8A08-4A08A78E7ED4}" srcOrd="7" destOrd="0" presId="urn:microsoft.com/office/officeart/2005/8/layout/vProcess5"/>
    <dgm:cxn modelId="{B567281D-8E23-42EA-B304-D33E4277E309}" type="presParOf" srcId="{F087C6D1-17D6-4549-B2CE-786D40C4AC03}" destId="{E0DA6C3C-D94A-4132-A363-F382EE9BCFA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017A4E-542C-418F-B248-EDF207C2DB15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87A6A74-1837-428F-919E-93D84268CB2D}">
      <dgm:prSet/>
      <dgm:spPr/>
      <dgm:t>
        <a:bodyPr/>
        <a:lstStyle/>
        <a:p>
          <a:pPr rtl="0"/>
          <a:r>
            <a:rPr lang="en-US" b="1" dirty="0" smtClean="0">
              <a:latin typeface="Tahoma" pitchFamily="34" charset="0"/>
              <a:cs typeface="Tahoma" pitchFamily="34" charset="0"/>
            </a:rPr>
            <a:t>1. </a:t>
          </a:r>
          <a:r>
            <a:rPr lang="th-TH" b="1" dirty="0" smtClean="0">
              <a:latin typeface="Tahoma" pitchFamily="34" charset="0"/>
              <a:cs typeface="Tahoma" pitchFamily="34" charset="0"/>
            </a:rPr>
            <a:t>พัฒนาทุนมนุษย์ </a:t>
          </a:r>
          <a:endParaRPr lang="th-TH" b="1" dirty="0">
            <a:latin typeface="Tahoma" pitchFamily="34" charset="0"/>
            <a:cs typeface="Tahoma" pitchFamily="34" charset="0"/>
          </a:endParaRPr>
        </a:p>
      </dgm:t>
    </dgm:pt>
    <dgm:pt modelId="{6F61E5AF-0E8B-4BB4-9538-62E46D29120A}" type="parTrans" cxnId="{8F24376A-3E6C-4419-B390-CBB41DCF7F4F}">
      <dgm:prSet/>
      <dgm:spPr/>
      <dgm:t>
        <a:bodyPr/>
        <a:lstStyle/>
        <a:p>
          <a:endParaRPr lang="th-TH"/>
        </a:p>
      </dgm:t>
    </dgm:pt>
    <dgm:pt modelId="{CEF6CC54-53C5-478D-8659-D1D62D0A4D8C}" type="sibTrans" cxnId="{8F24376A-3E6C-4419-B390-CBB41DCF7F4F}">
      <dgm:prSet/>
      <dgm:spPr/>
      <dgm:t>
        <a:bodyPr/>
        <a:lstStyle/>
        <a:p>
          <a:endParaRPr lang="th-TH"/>
        </a:p>
      </dgm:t>
    </dgm:pt>
    <dgm:pt modelId="{8AF3E317-F9D5-4167-9F8E-DEC764BFDC28}">
      <dgm:prSet/>
      <dgm:spPr/>
      <dgm:t>
        <a:bodyPr/>
        <a:lstStyle/>
        <a:p>
          <a:pPr rtl="0"/>
          <a:r>
            <a:rPr lang="th-TH" dirty="0" smtClean="0">
              <a:latin typeface="Tahoma" pitchFamily="34" charset="0"/>
              <a:cs typeface="Tahoma" pitchFamily="34" charset="0"/>
            </a:rPr>
            <a:t>มหาวิทยาลัยและหน่วยงานของรัฐในระดับภูมิภาคควรพิจารณาจัดตั้งหน่วยประสานงานกลาง </a:t>
          </a:r>
          <a:r>
            <a:rPr lang="en-US" dirty="0" smtClean="0">
              <a:latin typeface="Tahoma" pitchFamily="34" charset="0"/>
              <a:cs typeface="Tahoma" pitchFamily="34" charset="0"/>
            </a:rPr>
            <a:t>(Coordinating body) </a:t>
          </a:r>
          <a:r>
            <a:rPr lang="th-TH" dirty="0" smtClean="0">
              <a:latin typeface="Tahoma" pitchFamily="34" charset="0"/>
              <a:cs typeface="Tahoma" pitchFamily="34" charset="0"/>
            </a:rPr>
            <a:t>เพื่อทำหน้าที่กำหนดนโยบาย วัตถุประสงค์ และจัดลำดับความสำคัญ </a:t>
          </a:r>
          <a:r>
            <a:rPr lang="en-US" dirty="0" smtClean="0">
              <a:latin typeface="Tahoma" pitchFamily="34" charset="0"/>
              <a:cs typeface="Tahoma" pitchFamily="34" charset="0"/>
            </a:rPr>
            <a:t>(priorities) </a:t>
          </a:r>
          <a:r>
            <a:rPr lang="th-TH" dirty="0" smtClean="0">
              <a:latin typeface="Tahoma" pitchFamily="34" charset="0"/>
              <a:cs typeface="Tahoma" pitchFamily="34" charset="0"/>
            </a:rPr>
            <a:t>ของภูมิภาคร่วมกัน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7BE0B48D-8236-432A-B848-62AAC011C163}" type="parTrans" cxnId="{B2A2F425-DA57-4B28-B56E-B0010B5BE970}">
      <dgm:prSet/>
      <dgm:spPr/>
      <dgm:t>
        <a:bodyPr/>
        <a:lstStyle/>
        <a:p>
          <a:endParaRPr lang="th-TH"/>
        </a:p>
      </dgm:t>
    </dgm:pt>
    <dgm:pt modelId="{E55D69F5-BA58-4A2D-A889-D3DEB3FD9378}" type="sibTrans" cxnId="{B2A2F425-DA57-4B28-B56E-B0010B5BE970}">
      <dgm:prSet/>
      <dgm:spPr/>
      <dgm:t>
        <a:bodyPr/>
        <a:lstStyle/>
        <a:p>
          <a:endParaRPr lang="th-TH"/>
        </a:p>
      </dgm:t>
    </dgm:pt>
    <dgm:pt modelId="{14DF7C79-F591-436D-9D4F-2DD61A6B7D2E}">
      <dgm:prSet/>
      <dgm:spPr/>
      <dgm:t>
        <a:bodyPr/>
        <a:lstStyle/>
        <a:p>
          <a:pPr rtl="0"/>
          <a:r>
            <a:rPr lang="th-TH" dirty="0" smtClean="0">
              <a:latin typeface="Tahoma" pitchFamily="34" charset="0"/>
              <a:cs typeface="Tahoma" pitchFamily="34" charset="0"/>
            </a:rPr>
            <a:t>สถาบันการศึกษาควรให้ความสำคัญกับการมีงานทำและเพิ่มทักษะทางด้าน </a:t>
          </a:r>
          <a:r>
            <a:rPr lang="en-US" dirty="0" smtClean="0">
              <a:latin typeface="Tahoma" pitchFamily="34" charset="0"/>
              <a:cs typeface="Tahoma" pitchFamily="34" charset="0"/>
            </a:rPr>
            <a:t>entrepreneurial </a:t>
          </a:r>
          <a:r>
            <a:rPr lang="th-TH" dirty="0" smtClean="0">
              <a:latin typeface="Tahoma" pitchFamily="34" charset="0"/>
              <a:cs typeface="Tahoma" pitchFamily="34" charset="0"/>
            </a:rPr>
            <a:t>แก่บัณฑิต  ลดจำนวนนักศึกษาที่ออกกลางคัน  เพิ่มการแลกเปลี่ยนนักศึกษา และเพิ่มโอกาสให้คนทำงานแล้วมาศึกษา</a:t>
          </a:r>
          <a:r>
            <a:rPr lang="th-TH" b="0" dirty="0" smtClean="0">
              <a:latin typeface="Tahoma" pitchFamily="34" charset="0"/>
              <a:cs typeface="Tahoma" pitchFamily="34" charset="0"/>
            </a:rPr>
            <a:t>เพิ่มเติมได้</a:t>
          </a:r>
          <a:endParaRPr lang="th-TH" b="0" dirty="0">
            <a:latin typeface="Tahoma" pitchFamily="34" charset="0"/>
            <a:cs typeface="Tahoma" pitchFamily="34" charset="0"/>
          </a:endParaRPr>
        </a:p>
      </dgm:t>
    </dgm:pt>
    <dgm:pt modelId="{0ADE5B83-6974-4F47-86AC-82AE7E6ED747}" type="parTrans" cxnId="{08CED9A7-423C-40D6-8433-19D4C9981EE8}">
      <dgm:prSet/>
      <dgm:spPr/>
      <dgm:t>
        <a:bodyPr/>
        <a:lstStyle/>
        <a:p>
          <a:endParaRPr lang="th-TH"/>
        </a:p>
      </dgm:t>
    </dgm:pt>
    <dgm:pt modelId="{0FBB4145-B761-4C08-9A84-358A402594B4}" type="sibTrans" cxnId="{08CED9A7-423C-40D6-8433-19D4C9981EE8}">
      <dgm:prSet/>
      <dgm:spPr/>
      <dgm:t>
        <a:bodyPr/>
        <a:lstStyle/>
        <a:p>
          <a:endParaRPr lang="th-TH"/>
        </a:p>
      </dgm:t>
    </dgm:pt>
    <dgm:pt modelId="{15A3C1FB-F8AA-4522-B936-06ACF72FA587}">
      <dgm:prSet/>
      <dgm:spPr/>
      <dgm:t>
        <a:bodyPr/>
        <a:lstStyle/>
        <a:p>
          <a:pPr rtl="0"/>
          <a:r>
            <a:rPr lang="en-US" b="1" dirty="0" smtClean="0">
              <a:latin typeface="Tahoma" pitchFamily="34" charset="0"/>
              <a:cs typeface="Tahoma" pitchFamily="34" charset="0"/>
            </a:rPr>
            <a:t>2. </a:t>
          </a:r>
          <a:r>
            <a:rPr lang="th-TH" b="1" dirty="0" smtClean="0">
              <a:latin typeface="Tahoma" pitchFamily="34" charset="0"/>
              <a:cs typeface="Tahoma" pitchFamily="34" charset="0"/>
            </a:rPr>
            <a:t>สร้างนวัตกรรมในระดับภูมิภาค  </a:t>
          </a:r>
          <a:endParaRPr lang="th-TH" b="1" dirty="0">
            <a:latin typeface="Tahoma" pitchFamily="34" charset="0"/>
            <a:cs typeface="Tahoma" pitchFamily="34" charset="0"/>
          </a:endParaRPr>
        </a:p>
      </dgm:t>
    </dgm:pt>
    <dgm:pt modelId="{357F55D6-C005-4760-8DA5-58B4B874844F}" type="parTrans" cxnId="{5177A393-01C7-4B8F-92D9-C2F345D66ED2}">
      <dgm:prSet/>
      <dgm:spPr/>
      <dgm:t>
        <a:bodyPr/>
        <a:lstStyle/>
        <a:p>
          <a:endParaRPr lang="th-TH"/>
        </a:p>
      </dgm:t>
    </dgm:pt>
    <dgm:pt modelId="{82E72738-EC57-4ED4-AB7F-BC31C4706C0D}" type="sibTrans" cxnId="{5177A393-01C7-4B8F-92D9-C2F345D66ED2}">
      <dgm:prSet/>
      <dgm:spPr/>
      <dgm:t>
        <a:bodyPr/>
        <a:lstStyle/>
        <a:p>
          <a:endParaRPr lang="th-TH"/>
        </a:p>
      </dgm:t>
    </dgm:pt>
    <dgm:pt modelId="{2B4C80D7-9C50-4A83-ACA3-963F54F9E731}">
      <dgm:prSet/>
      <dgm:spPr/>
      <dgm:t>
        <a:bodyPr/>
        <a:lstStyle/>
        <a:p>
          <a:pPr rtl="0"/>
          <a:r>
            <a:rPr lang="th-TH" dirty="0" smtClean="0">
              <a:latin typeface="Tahoma" pitchFamily="34" charset="0"/>
              <a:cs typeface="Tahoma" pitchFamily="34" charset="0"/>
            </a:rPr>
            <a:t>ควรขยายความร่วมมือระหว่างภาคธุรกิจอุตสาหกรรม  ภาครัฐ หน่วยงานพัฒนาระดับภูมิภาค และสถาบันอุดมศึกษาในภูมิภาคให้มากยิ่งขึ้น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CD969699-DB6D-449D-A3EA-8235414C4CEB}" type="parTrans" cxnId="{E916D15E-A516-4523-8508-B4C7E9DE68F0}">
      <dgm:prSet/>
      <dgm:spPr/>
      <dgm:t>
        <a:bodyPr/>
        <a:lstStyle/>
        <a:p>
          <a:endParaRPr lang="th-TH"/>
        </a:p>
      </dgm:t>
    </dgm:pt>
    <dgm:pt modelId="{A3CC35C2-F6F6-483C-83D3-564477BD1085}" type="sibTrans" cxnId="{E916D15E-A516-4523-8508-B4C7E9DE68F0}">
      <dgm:prSet/>
      <dgm:spPr/>
      <dgm:t>
        <a:bodyPr/>
        <a:lstStyle/>
        <a:p>
          <a:endParaRPr lang="th-TH"/>
        </a:p>
      </dgm:t>
    </dgm:pt>
    <dgm:pt modelId="{B4C51A86-BFD2-4109-83AE-8DDD5B2C80F0}">
      <dgm:prSet/>
      <dgm:spPr/>
      <dgm:t>
        <a:bodyPr/>
        <a:lstStyle/>
        <a:p>
          <a:pPr rtl="0"/>
          <a:r>
            <a:rPr lang="th-TH" dirty="0" smtClean="0">
              <a:latin typeface="Tahoma" pitchFamily="34" charset="0"/>
              <a:cs typeface="Tahoma" pitchFamily="34" charset="0"/>
            </a:rPr>
            <a:t>กำหนดความต้องการของภาคธุรกิจอุตสาหกรรมในพื้นที่ ที่สามารถใช้ประโยชน์จากผลงานวิจัยที่มีอยู่แล้ว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75F14087-D187-40B1-842A-280808E98B90}" type="parTrans" cxnId="{75D0E11D-64AC-40AE-A156-1FB1F71781B8}">
      <dgm:prSet/>
      <dgm:spPr/>
      <dgm:t>
        <a:bodyPr/>
        <a:lstStyle/>
        <a:p>
          <a:endParaRPr lang="th-TH"/>
        </a:p>
      </dgm:t>
    </dgm:pt>
    <dgm:pt modelId="{F9C53259-B430-48D7-A71E-4A732A363934}" type="sibTrans" cxnId="{75D0E11D-64AC-40AE-A156-1FB1F71781B8}">
      <dgm:prSet/>
      <dgm:spPr/>
      <dgm:t>
        <a:bodyPr/>
        <a:lstStyle/>
        <a:p>
          <a:endParaRPr lang="th-TH"/>
        </a:p>
      </dgm:t>
    </dgm:pt>
    <dgm:pt modelId="{E09F6E0C-0383-4530-8F44-701B30CBEE84}">
      <dgm:prSet/>
      <dgm:spPr/>
      <dgm:t>
        <a:bodyPr/>
        <a:lstStyle/>
        <a:p>
          <a:pPr rtl="0"/>
          <a:r>
            <a:rPr lang="th-TH" dirty="0" smtClean="0">
              <a:latin typeface="Tahoma" pitchFamily="34" charset="0"/>
              <a:cs typeface="Tahoma" pitchFamily="34" charset="0"/>
            </a:rPr>
            <a:t>กระตุ้นและส่งเสริมให้อุตสาหกรรมในพื้นที่เปิดธุรกิจใหม่ๆ ที่มีแนวโน้มว่าจะประสบความสำเร็จ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FCD9C819-627F-4A9D-82D3-E0C2B48CDEDC}" type="parTrans" cxnId="{E1E79415-131C-427F-B40C-12293E2C54EB}">
      <dgm:prSet/>
      <dgm:spPr/>
      <dgm:t>
        <a:bodyPr/>
        <a:lstStyle/>
        <a:p>
          <a:endParaRPr lang="th-TH"/>
        </a:p>
      </dgm:t>
    </dgm:pt>
    <dgm:pt modelId="{93349A32-58D7-477B-8804-97289AC214B4}" type="sibTrans" cxnId="{E1E79415-131C-427F-B40C-12293E2C54EB}">
      <dgm:prSet/>
      <dgm:spPr/>
      <dgm:t>
        <a:bodyPr/>
        <a:lstStyle/>
        <a:p>
          <a:endParaRPr lang="th-TH"/>
        </a:p>
      </dgm:t>
    </dgm:pt>
    <dgm:pt modelId="{47FBF63F-7977-4085-A54D-040CEB242009}">
      <dgm:prSet/>
      <dgm:spPr/>
      <dgm:t>
        <a:bodyPr/>
        <a:lstStyle/>
        <a:p>
          <a:pPr rtl="0"/>
          <a:r>
            <a:rPr lang="th-TH" dirty="0" smtClean="0">
              <a:latin typeface="Tahoma" pitchFamily="34" charset="0"/>
              <a:cs typeface="Tahoma" pitchFamily="34" charset="0"/>
            </a:rPr>
            <a:t>ให้ความสำคัญกับการพัฒนาราย </a:t>
          </a:r>
          <a:r>
            <a:rPr lang="en-US" dirty="0" smtClean="0">
              <a:latin typeface="Tahoma" pitchFamily="34" charset="0"/>
              <a:cs typeface="Tahoma" pitchFamily="34" charset="0"/>
            </a:rPr>
            <a:t>sector (sector-based cluster development) </a:t>
          </a:r>
          <a:r>
            <a:rPr lang="th-TH" dirty="0" smtClean="0">
              <a:latin typeface="Tahoma" pitchFamily="34" charset="0"/>
              <a:cs typeface="Tahoma" pitchFamily="34" charset="0"/>
            </a:rPr>
            <a:t>เพื่อส่งเสริม </a:t>
          </a:r>
          <a:r>
            <a:rPr lang="en-US" dirty="0" smtClean="0">
              <a:latin typeface="Tahoma" pitchFamily="34" charset="0"/>
              <a:cs typeface="Tahoma" pitchFamily="34" charset="0"/>
            </a:rPr>
            <a:t>SME </a:t>
          </a:r>
          <a:r>
            <a:rPr lang="th-TH" dirty="0" smtClean="0">
              <a:latin typeface="Tahoma" pitchFamily="34" charset="0"/>
              <a:cs typeface="Tahoma" pitchFamily="34" charset="0"/>
            </a:rPr>
            <a:t>รวมทั้งควรมีการศึกษาเพื่อหาวิธีการถ่ายทอดความรู้ เพื่อให้เกิดการสร้างงาน โดยกำหนดเป็นเป้าหมายหนึ่งในประเด็นการสร้างนวัตกรรม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15001656-9CD0-44CE-B424-DE3C841FFE6B}" type="parTrans" cxnId="{BA821CDB-D7E3-4A67-B79B-B4F4DBB03D8C}">
      <dgm:prSet/>
      <dgm:spPr/>
      <dgm:t>
        <a:bodyPr/>
        <a:lstStyle/>
        <a:p>
          <a:endParaRPr lang="th-TH"/>
        </a:p>
      </dgm:t>
    </dgm:pt>
    <dgm:pt modelId="{2E42D9A8-DD91-429C-8D9D-C5C52F551306}" type="sibTrans" cxnId="{BA821CDB-D7E3-4A67-B79B-B4F4DBB03D8C}">
      <dgm:prSet/>
      <dgm:spPr/>
      <dgm:t>
        <a:bodyPr/>
        <a:lstStyle/>
        <a:p>
          <a:endParaRPr lang="th-TH"/>
        </a:p>
      </dgm:t>
    </dgm:pt>
    <dgm:pt modelId="{FF125125-9AF7-4872-BB6A-5815FC71EA0A}" type="pres">
      <dgm:prSet presAssocID="{4B017A4E-542C-418F-B248-EDF207C2DB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FF3B49B-C8A9-4C6B-8638-6D02C3489D0A}" type="pres">
      <dgm:prSet presAssocID="{187A6A74-1837-428F-919E-93D84268CB2D}" presName="parentLin" presStyleCnt="0"/>
      <dgm:spPr/>
    </dgm:pt>
    <dgm:pt modelId="{AC3041B8-25EF-4B15-89BE-14EF553DB93F}" type="pres">
      <dgm:prSet presAssocID="{187A6A74-1837-428F-919E-93D84268CB2D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9A47FF04-0633-4BBB-99EC-14A5473382CF}" type="pres">
      <dgm:prSet presAssocID="{187A6A74-1837-428F-919E-93D84268CB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8DB2ED-3256-412F-AFEC-02E46E2CF51F}" type="pres">
      <dgm:prSet presAssocID="{187A6A74-1837-428F-919E-93D84268CB2D}" presName="negativeSpace" presStyleCnt="0"/>
      <dgm:spPr/>
    </dgm:pt>
    <dgm:pt modelId="{08794514-2DA2-4BFE-9439-06C274AFBEEA}" type="pres">
      <dgm:prSet presAssocID="{187A6A74-1837-428F-919E-93D84268CB2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35D764-7FCD-41D3-A0E7-7D9F940111D0}" type="pres">
      <dgm:prSet presAssocID="{CEF6CC54-53C5-478D-8659-D1D62D0A4D8C}" presName="spaceBetweenRectangles" presStyleCnt="0"/>
      <dgm:spPr/>
    </dgm:pt>
    <dgm:pt modelId="{BB2C04F6-39AD-4D84-A5D2-E17724E6FC78}" type="pres">
      <dgm:prSet presAssocID="{15A3C1FB-F8AA-4522-B936-06ACF72FA587}" presName="parentLin" presStyleCnt="0"/>
      <dgm:spPr/>
    </dgm:pt>
    <dgm:pt modelId="{3CB05211-8ECC-4E7E-A661-12A7CE2BF69A}" type="pres">
      <dgm:prSet presAssocID="{15A3C1FB-F8AA-4522-B936-06ACF72FA587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450228EB-A201-4DEB-916F-4EDCD5FF8F12}" type="pres">
      <dgm:prSet presAssocID="{15A3C1FB-F8AA-4522-B936-06ACF72FA58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57829C0-8F2F-430C-ABF2-C96C1FA22BC4}" type="pres">
      <dgm:prSet presAssocID="{15A3C1FB-F8AA-4522-B936-06ACF72FA587}" presName="negativeSpace" presStyleCnt="0"/>
      <dgm:spPr/>
    </dgm:pt>
    <dgm:pt modelId="{33BA911C-D61A-4241-BC95-7254591E7E5E}" type="pres">
      <dgm:prSet presAssocID="{15A3C1FB-F8AA-4522-B936-06ACF72FA58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2A2F425-DA57-4B28-B56E-B0010B5BE970}" srcId="{187A6A74-1837-428F-919E-93D84268CB2D}" destId="{8AF3E317-F9D5-4167-9F8E-DEC764BFDC28}" srcOrd="0" destOrd="0" parTransId="{7BE0B48D-8236-432A-B848-62AAC011C163}" sibTransId="{E55D69F5-BA58-4A2D-A889-D3DEB3FD9378}"/>
    <dgm:cxn modelId="{011367FD-FF5F-4D89-B492-4392EACF99D4}" type="presOf" srcId="{2B4C80D7-9C50-4A83-ACA3-963F54F9E731}" destId="{33BA911C-D61A-4241-BC95-7254591E7E5E}" srcOrd="0" destOrd="0" presId="urn:microsoft.com/office/officeart/2005/8/layout/list1"/>
    <dgm:cxn modelId="{7220E076-55BC-47E3-B3F6-5D0410E4D770}" type="presOf" srcId="{8AF3E317-F9D5-4167-9F8E-DEC764BFDC28}" destId="{08794514-2DA2-4BFE-9439-06C274AFBEEA}" srcOrd="0" destOrd="0" presId="urn:microsoft.com/office/officeart/2005/8/layout/list1"/>
    <dgm:cxn modelId="{5177A393-01C7-4B8F-92D9-C2F345D66ED2}" srcId="{4B017A4E-542C-418F-B248-EDF207C2DB15}" destId="{15A3C1FB-F8AA-4522-B936-06ACF72FA587}" srcOrd="1" destOrd="0" parTransId="{357F55D6-C005-4760-8DA5-58B4B874844F}" sibTransId="{82E72738-EC57-4ED4-AB7F-BC31C4706C0D}"/>
    <dgm:cxn modelId="{3A7A518B-36D7-457E-A548-3337EE75B4EF}" type="presOf" srcId="{14DF7C79-F591-436D-9D4F-2DD61A6B7D2E}" destId="{08794514-2DA2-4BFE-9439-06C274AFBEEA}" srcOrd="0" destOrd="1" presId="urn:microsoft.com/office/officeart/2005/8/layout/list1"/>
    <dgm:cxn modelId="{CC8824DA-7311-420D-AD56-DE361442DAD5}" type="presOf" srcId="{47FBF63F-7977-4085-A54D-040CEB242009}" destId="{33BA911C-D61A-4241-BC95-7254591E7E5E}" srcOrd="0" destOrd="3" presId="urn:microsoft.com/office/officeart/2005/8/layout/list1"/>
    <dgm:cxn modelId="{75D0E11D-64AC-40AE-A156-1FB1F71781B8}" srcId="{15A3C1FB-F8AA-4522-B936-06ACF72FA587}" destId="{B4C51A86-BFD2-4109-83AE-8DDD5B2C80F0}" srcOrd="1" destOrd="0" parTransId="{75F14087-D187-40B1-842A-280808E98B90}" sibTransId="{F9C53259-B430-48D7-A71E-4A732A363934}"/>
    <dgm:cxn modelId="{08CED9A7-423C-40D6-8433-19D4C9981EE8}" srcId="{187A6A74-1837-428F-919E-93D84268CB2D}" destId="{14DF7C79-F591-436D-9D4F-2DD61A6B7D2E}" srcOrd="1" destOrd="0" parTransId="{0ADE5B83-6974-4F47-86AC-82AE7E6ED747}" sibTransId="{0FBB4145-B761-4C08-9A84-358A402594B4}"/>
    <dgm:cxn modelId="{8F24376A-3E6C-4419-B390-CBB41DCF7F4F}" srcId="{4B017A4E-542C-418F-B248-EDF207C2DB15}" destId="{187A6A74-1837-428F-919E-93D84268CB2D}" srcOrd="0" destOrd="0" parTransId="{6F61E5AF-0E8B-4BB4-9538-62E46D29120A}" sibTransId="{CEF6CC54-53C5-478D-8659-D1D62D0A4D8C}"/>
    <dgm:cxn modelId="{219D993D-B765-456C-AC04-F4E97E3F032E}" type="presOf" srcId="{187A6A74-1837-428F-919E-93D84268CB2D}" destId="{9A47FF04-0633-4BBB-99EC-14A5473382CF}" srcOrd="1" destOrd="0" presId="urn:microsoft.com/office/officeart/2005/8/layout/list1"/>
    <dgm:cxn modelId="{C1F8D940-F6AA-457B-8E14-1FFB2A077EDB}" type="presOf" srcId="{15A3C1FB-F8AA-4522-B936-06ACF72FA587}" destId="{450228EB-A201-4DEB-916F-4EDCD5FF8F12}" srcOrd="1" destOrd="0" presId="urn:microsoft.com/office/officeart/2005/8/layout/list1"/>
    <dgm:cxn modelId="{060B85A8-59D1-486D-825C-181FFF7E517C}" type="presOf" srcId="{E09F6E0C-0383-4530-8F44-701B30CBEE84}" destId="{33BA911C-D61A-4241-BC95-7254591E7E5E}" srcOrd="0" destOrd="2" presId="urn:microsoft.com/office/officeart/2005/8/layout/list1"/>
    <dgm:cxn modelId="{BA821CDB-D7E3-4A67-B79B-B4F4DBB03D8C}" srcId="{15A3C1FB-F8AA-4522-B936-06ACF72FA587}" destId="{47FBF63F-7977-4085-A54D-040CEB242009}" srcOrd="3" destOrd="0" parTransId="{15001656-9CD0-44CE-B424-DE3C841FFE6B}" sibTransId="{2E42D9A8-DD91-429C-8D9D-C5C52F551306}"/>
    <dgm:cxn modelId="{E1E79415-131C-427F-B40C-12293E2C54EB}" srcId="{15A3C1FB-F8AA-4522-B936-06ACF72FA587}" destId="{E09F6E0C-0383-4530-8F44-701B30CBEE84}" srcOrd="2" destOrd="0" parTransId="{FCD9C819-627F-4A9D-82D3-E0C2B48CDEDC}" sibTransId="{93349A32-58D7-477B-8804-97289AC214B4}"/>
    <dgm:cxn modelId="{E916D15E-A516-4523-8508-B4C7E9DE68F0}" srcId="{15A3C1FB-F8AA-4522-B936-06ACF72FA587}" destId="{2B4C80D7-9C50-4A83-ACA3-963F54F9E731}" srcOrd="0" destOrd="0" parTransId="{CD969699-DB6D-449D-A3EA-8235414C4CEB}" sibTransId="{A3CC35C2-F6F6-483C-83D3-564477BD1085}"/>
    <dgm:cxn modelId="{E37B687A-4F45-45D1-9D4B-31520317B603}" type="presOf" srcId="{B4C51A86-BFD2-4109-83AE-8DDD5B2C80F0}" destId="{33BA911C-D61A-4241-BC95-7254591E7E5E}" srcOrd="0" destOrd="1" presId="urn:microsoft.com/office/officeart/2005/8/layout/list1"/>
    <dgm:cxn modelId="{CAF33D40-9C6E-4E84-993E-30D4B836A9B5}" type="presOf" srcId="{15A3C1FB-F8AA-4522-B936-06ACF72FA587}" destId="{3CB05211-8ECC-4E7E-A661-12A7CE2BF69A}" srcOrd="0" destOrd="0" presId="urn:microsoft.com/office/officeart/2005/8/layout/list1"/>
    <dgm:cxn modelId="{08AA95C8-74E6-49E7-9C49-02AE21563E76}" type="presOf" srcId="{4B017A4E-542C-418F-B248-EDF207C2DB15}" destId="{FF125125-9AF7-4872-BB6A-5815FC71EA0A}" srcOrd="0" destOrd="0" presId="urn:microsoft.com/office/officeart/2005/8/layout/list1"/>
    <dgm:cxn modelId="{99BAC89D-48C9-43B0-BF07-0605FF6D5E19}" type="presOf" srcId="{187A6A74-1837-428F-919E-93D84268CB2D}" destId="{AC3041B8-25EF-4B15-89BE-14EF553DB93F}" srcOrd="0" destOrd="0" presId="urn:microsoft.com/office/officeart/2005/8/layout/list1"/>
    <dgm:cxn modelId="{53F1CC33-8EB5-4585-86D5-4B58F19185F7}" type="presParOf" srcId="{FF125125-9AF7-4872-BB6A-5815FC71EA0A}" destId="{CFF3B49B-C8A9-4C6B-8638-6D02C3489D0A}" srcOrd="0" destOrd="0" presId="urn:microsoft.com/office/officeart/2005/8/layout/list1"/>
    <dgm:cxn modelId="{68BFF30D-E70D-4DB8-97D6-793C2A1ED269}" type="presParOf" srcId="{CFF3B49B-C8A9-4C6B-8638-6D02C3489D0A}" destId="{AC3041B8-25EF-4B15-89BE-14EF553DB93F}" srcOrd="0" destOrd="0" presId="urn:microsoft.com/office/officeart/2005/8/layout/list1"/>
    <dgm:cxn modelId="{B5066E19-C17D-4AE3-B01C-8D3AA1EAEBA4}" type="presParOf" srcId="{CFF3B49B-C8A9-4C6B-8638-6D02C3489D0A}" destId="{9A47FF04-0633-4BBB-99EC-14A5473382CF}" srcOrd="1" destOrd="0" presId="urn:microsoft.com/office/officeart/2005/8/layout/list1"/>
    <dgm:cxn modelId="{429B00FC-190E-4633-B747-6A14FD1497E2}" type="presParOf" srcId="{FF125125-9AF7-4872-BB6A-5815FC71EA0A}" destId="{288DB2ED-3256-412F-AFEC-02E46E2CF51F}" srcOrd="1" destOrd="0" presId="urn:microsoft.com/office/officeart/2005/8/layout/list1"/>
    <dgm:cxn modelId="{2045313F-7312-4AED-AB8F-885047B6A235}" type="presParOf" srcId="{FF125125-9AF7-4872-BB6A-5815FC71EA0A}" destId="{08794514-2DA2-4BFE-9439-06C274AFBEEA}" srcOrd="2" destOrd="0" presId="urn:microsoft.com/office/officeart/2005/8/layout/list1"/>
    <dgm:cxn modelId="{224E5A98-CCE0-4A8D-A63F-F7DED1942906}" type="presParOf" srcId="{FF125125-9AF7-4872-BB6A-5815FC71EA0A}" destId="{5435D764-7FCD-41D3-A0E7-7D9F940111D0}" srcOrd="3" destOrd="0" presId="urn:microsoft.com/office/officeart/2005/8/layout/list1"/>
    <dgm:cxn modelId="{5BF23633-C804-4B12-885D-210A5607679F}" type="presParOf" srcId="{FF125125-9AF7-4872-BB6A-5815FC71EA0A}" destId="{BB2C04F6-39AD-4D84-A5D2-E17724E6FC78}" srcOrd="4" destOrd="0" presId="urn:microsoft.com/office/officeart/2005/8/layout/list1"/>
    <dgm:cxn modelId="{EED26149-DEDE-4EBC-A971-2E6E501EF6C4}" type="presParOf" srcId="{BB2C04F6-39AD-4D84-A5D2-E17724E6FC78}" destId="{3CB05211-8ECC-4E7E-A661-12A7CE2BF69A}" srcOrd="0" destOrd="0" presId="urn:microsoft.com/office/officeart/2005/8/layout/list1"/>
    <dgm:cxn modelId="{BF1DA0DF-3085-4930-BB6F-FBCC560A7503}" type="presParOf" srcId="{BB2C04F6-39AD-4D84-A5D2-E17724E6FC78}" destId="{450228EB-A201-4DEB-916F-4EDCD5FF8F12}" srcOrd="1" destOrd="0" presId="urn:microsoft.com/office/officeart/2005/8/layout/list1"/>
    <dgm:cxn modelId="{DF2564A5-DF12-4B51-BB91-6AF6E795AA69}" type="presParOf" srcId="{FF125125-9AF7-4872-BB6A-5815FC71EA0A}" destId="{257829C0-8F2F-430C-ABF2-C96C1FA22BC4}" srcOrd="5" destOrd="0" presId="urn:microsoft.com/office/officeart/2005/8/layout/list1"/>
    <dgm:cxn modelId="{977419F2-9A56-4A60-9FAE-D3D23DBD529F}" type="presParOf" srcId="{FF125125-9AF7-4872-BB6A-5815FC71EA0A}" destId="{33BA911C-D61A-4241-BC95-7254591E7E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76A0AD-B39C-4BB0-96DA-938B17D7E9DA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9544C97-CBA8-418A-91D7-1CC3E16411DC}">
      <dgm:prSet custT="1"/>
      <dgm:spPr/>
      <dgm:t>
        <a:bodyPr/>
        <a:lstStyle/>
        <a:p>
          <a:pPr rtl="0"/>
          <a:r>
            <a:rPr lang="en-US" sz="1800" b="1" dirty="0" smtClean="0">
              <a:latin typeface="Tahoma" pitchFamily="34" charset="0"/>
              <a:cs typeface="Tahoma" pitchFamily="34" charset="0"/>
            </a:rPr>
            <a:t>3.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เพิ่มบทบาทของมหาวิทยาลัยในการพัฒนาสังคม วัฒนธรรมและสิ่งแวดล้อม</a:t>
          </a:r>
          <a:endParaRPr lang="th-TH" sz="1800" b="1" dirty="0">
            <a:latin typeface="Tahoma" pitchFamily="34" charset="0"/>
            <a:cs typeface="Tahoma" pitchFamily="34" charset="0"/>
          </a:endParaRPr>
        </a:p>
      </dgm:t>
    </dgm:pt>
    <dgm:pt modelId="{A1F32962-9E50-43C8-9F32-3991293B8B38}" type="parTrans" cxnId="{5052DEBA-FDD8-47C9-8A6E-B28A9E8C8B87}">
      <dgm:prSet/>
      <dgm:spPr/>
      <dgm:t>
        <a:bodyPr/>
        <a:lstStyle/>
        <a:p>
          <a:endParaRPr lang="th-TH"/>
        </a:p>
      </dgm:t>
    </dgm:pt>
    <dgm:pt modelId="{9F45EBBC-34C8-491F-9DBA-DFA8CA99609F}" type="sibTrans" cxnId="{5052DEBA-FDD8-47C9-8A6E-B28A9E8C8B87}">
      <dgm:prSet/>
      <dgm:spPr/>
      <dgm:t>
        <a:bodyPr/>
        <a:lstStyle/>
        <a:p>
          <a:endParaRPr lang="th-TH"/>
        </a:p>
      </dgm:t>
    </dgm:pt>
    <dgm:pt modelId="{9553C964-80E3-463A-A917-EC99FF3B455D}">
      <dgm:prSet custT="1"/>
      <dgm:spPr/>
      <dgm:t>
        <a:bodyPr/>
        <a:lstStyle/>
        <a:p>
          <a:pPr rtl="0"/>
          <a:r>
            <a:rPr lang="th-TH" sz="1800" dirty="0" smtClean="0">
              <a:latin typeface="Tahoma" pitchFamily="34" charset="0"/>
              <a:cs typeface="Tahoma" pitchFamily="34" charset="0"/>
            </a:rPr>
            <a:t>มหาวิทยาลัยควรมีบทบาทในการพัฒนาภูมิภาคในระยะยาว ควรชี้แนะ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/</a:t>
          </a:r>
          <a:r>
            <a:rPr lang="th-TH" sz="1800" dirty="0" smtClean="0">
              <a:latin typeface="Tahoma" pitchFamily="34" charset="0"/>
              <a:cs typeface="Tahoma" pitchFamily="34" charset="0"/>
            </a:rPr>
            <a:t>ช่วยเหลือสังคมในการแก้ไขปัญหาต่างๆ ด้วยตัวเอง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DFE33C6F-FCA8-4DE8-9896-AB29CBE53CCF}" type="parTrans" cxnId="{53C5194D-F584-45F7-AB3A-5E536BFF26A7}">
      <dgm:prSet/>
      <dgm:spPr/>
      <dgm:t>
        <a:bodyPr/>
        <a:lstStyle/>
        <a:p>
          <a:endParaRPr lang="th-TH"/>
        </a:p>
      </dgm:t>
    </dgm:pt>
    <dgm:pt modelId="{5749772D-A191-4808-9138-F2046DB56EB2}" type="sibTrans" cxnId="{53C5194D-F584-45F7-AB3A-5E536BFF26A7}">
      <dgm:prSet/>
      <dgm:spPr/>
      <dgm:t>
        <a:bodyPr/>
        <a:lstStyle/>
        <a:p>
          <a:endParaRPr lang="th-TH"/>
        </a:p>
      </dgm:t>
    </dgm:pt>
    <dgm:pt modelId="{E32EC28A-C200-4197-9F81-7139C6741DD0}">
      <dgm:prSet custT="1"/>
      <dgm:spPr/>
      <dgm:t>
        <a:bodyPr/>
        <a:lstStyle/>
        <a:p>
          <a:pPr rtl="0"/>
          <a:r>
            <a:rPr lang="th-TH" sz="1800" dirty="0" smtClean="0">
              <a:latin typeface="Tahoma" pitchFamily="34" charset="0"/>
              <a:cs typeface="Tahoma" pitchFamily="34" charset="0"/>
            </a:rPr>
            <a:t>ควรมองว่า 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“</a:t>
          </a:r>
          <a:r>
            <a:rPr lang="th-TH" sz="1800" dirty="0" smtClean="0">
              <a:latin typeface="Tahoma" pitchFamily="34" charset="0"/>
              <a:cs typeface="Tahoma" pitchFamily="34" charset="0"/>
            </a:rPr>
            <a:t>ภูมิภาค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” </a:t>
          </a:r>
          <a:r>
            <a:rPr lang="th-TH" sz="1800" dirty="0" smtClean="0">
              <a:latin typeface="Tahoma" pitchFamily="34" charset="0"/>
              <a:cs typeface="Tahoma" pitchFamily="34" charset="0"/>
            </a:rPr>
            <a:t>คือ 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“</a:t>
          </a:r>
          <a:r>
            <a:rPr lang="th-TH" sz="1800" dirty="0" smtClean="0">
              <a:latin typeface="Tahoma" pitchFamily="34" charset="0"/>
              <a:cs typeface="Tahoma" pitchFamily="34" charset="0"/>
            </a:rPr>
            <a:t>ห้องปฏิบัติการ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”</a:t>
          </a:r>
          <a:r>
            <a:rPr lang="th-TH" sz="1800" dirty="0" smtClean="0">
              <a:latin typeface="Tahoma" pitchFamily="34" charset="0"/>
              <a:cs typeface="Tahoma" pitchFamily="34" charset="0"/>
            </a:rPr>
            <a:t> เพื่อการวิจัยและพัฒนาขนาดใหญ่ในทุกมิติ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71B2C3DC-331B-4FA1-AC79-70BB13E3123A}" type="parTrans" cxnId="{C9E02C5D-8EF9-4A76-8443-D19F82D661AB}">
      <dgm:prSet/>
      <dgm:spPr/>
      <dgm:t>
        <a:bodyPr/>
        <a:lstStyle/>
        <a:p>
          <a:endParaRPr lang="th-TH"/>
        </a:p>
      </dgm:t>
    </dgm:pt>
    <dgm:pt modelId="{55481BC0-9C4F-4162-8274-7909F7409921}" type="sibTrans" cxnId="{C9E02C5D-8EF9-4A76-8443-D19F82D661AB}">
      <dgm:prSet/>
      <dgm:spPr/>
      <dgm:t>
        <a:bodyPr/>
        <a:lstStyle/>
        <a:p>
          <a:endParaRPr lang="th-TH"/>
        </a:p>
      </dgm:t>
    </dgm:pt>
    <dgm:pt modelId="{5160645B-4E22-444C-B34A-5AB9398D20EB}">
      <dgm:prSet custT="1"/>
      <dgm:spPr/>
      <dgm:t>
        <a:bodyPr/>
        <a:lstStyle/>
        <a:p>
          <a:pPr rtl="0"/>
          <a:r>
            <a:rPr lang="th-TH" sz="1800" dirty="0" smtClean="0">
              <a:latin typeface="Tahoma" pitchFamily="34" charset="0"/>
              <a:cs typeface="Tahoma" pitchFamily="34" charset="0"/>
            </a:rPr>
            <a:t>ควรมีการแลกเปลี่ยนความรู้และประสบการณ์ระหว่างมหาวิทยาลัยอย่างเป็นระบบ เพื่อให้เกิดประสิทธิภาพสูงสุด โดยมีหน่วยงานภาครัฐในระดับภูมิภาคเป็นผู้ประสานงาน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1D66ACD3-1F7F-4A01-BCF2-75E2644950E4}" type="parTrans" cxnId="{EEFA8397-5324-48B3-862F-646006C3E6D5}">
      <dgm:prSet/>
      <dgm:spPr/>
      <dgm:t>
        <a:bodyPr/>
        <a:lstStyle/>
        <a:p>
          <a:endParaRPr lang="th-TH"/>
        </a:p>
      </dgm:t>
    </dgm:pt>
    <dgm:pt modelId="{E620431F-1245-4093-AA6D-54C81CCDE4FA}" type="sibTrans" cxnId="{EEFA8397-5324-48B3-862F-646006C3E6D5}">
      <dgm:prSet/>
      <dgm:spPr/>
      <dgm:t>
        <a:bodyPr/>
        <a:lstStyle/>
        <a:p>
          <a:endParaRPr lang="th-TH"/>
        </a:p>
      </dgm:t>
    </dgm:pt>
    <dgm:pt modelId="{D04F39D6-3E6B-42F8-A58B-B4F955F17065}">
      <dgm:prSet custT="1"/>
      <dgm:spPr/>
      <dgm:t>
        <a:bodyPr/>
        <a:lstStyle/>
        <a:p>
          <a:pPr rtl="0"/>
          <a:r>
            <a:rPr lang="en-US" sz="1800" b="1" dirty="0" smtClean="0">
              <a:latin typeface="Tahoma" pitchFamily="34" charset="0"/>
              <a:cs typeface="Tahoma" pitchFamily="34" charset="0"/>
            </a:rPr>
            <a:t>4.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เพิ่ม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capacity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building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ของภูมิภาคเพื่อการพัฒนา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  </a:t>
          </a:r>
          <a:endParaRPr lang="th-TH" sz="1800" b="1" dirty="0">
            <a:latin typeface="Tahoma" pitchFamily="34" charset="0"/>
            <a:cs typeface="Tahoma" pitchFamily="34" charset="0"/>
          </a:endParaRPr>
        </a:p>
      </dgm:t>
    </dgm:pt>
    <dgm:pt modelId="{135FB3D7-6ACC-4A8B-8F20-EFE7D7D8E1A0}" type="parTrans" cxnId="{9FE019FE-D0EC-4199-BF6F-E4C1D778271F}">
      <dgm:prSet/>
      <dgm:spPr/>
      <dgm:t>
        <a:bodyPr/>
        <a:lstStyle/>
        <a:p>
          <a:endParaRPr lang="th-TH"/>
        </a:p>
      </dgm:t>
    </dgm:pt>
    <dgm:pt modelId="{7F6A4A89-7127-4649-971C-6534FBFFFDAD}" type="sibTrans" cxnId="{9FE019FE-D0EC-4199-BF6F-E4C1D778271F}">
      <dgm:prSet/>
      <dgm:spPr/>
      <dgm:t>
        <a:bodyPr/>
        <a:lstStyle/>
        <a:p>
          <a:endParaRPr lang="th-TH"/>
        </a:p>
      </dgm:t>
    </dgm:pt>
    <dgm:pt modelId="{70B795BA-FFA9-4BEC-9AC7-EA157F4EDD6D}">
      <dgm:prSet custT="1"/>
      <dgm:spPr/>
      <dgm:t>
        <a:bodyPr/>
        <a:lstStyle/>
        <a:p>
          <a:pPr rtl="0"/>
          <a:r>
            <a:rPr lang="th-TH" sz="1800" dirty="0" smtClean="0">
              <a:latin typeface="Tahoma" pitchFamily="34" charset="0"/>
              <a:cs typeface="Tahoma" pitchFamily="34" charset="0"/>
            </a:rPr>
            <a:t>ประเทศชิลีควรมีระบบการบริหารงานแบบกระจายอำนาจต่อไปและทำให้ดีขึ้น เพื่อเพิ่มการพัฒนาตนเองของแต่ละภูมิภาค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A9D05A10-0E9A-47F1-94C9-0BDB4DD5CE67}" type="parTrans" cxnId="{63007C36-00D8-42D2-813D-24BAC8181D40}">
      <dgm:prSet/>
      <dgm:spPr/>
      <dgm:t>
        <a:bodyPr/>
        <a:lstStyle/>
        <a:p>
          <a:endParaRPr lang="th-TH"/>
        </a:p>
      </dgm:t>
    </dgm:pt>
    <dgm:pt modelId="{BD44BCDC-6627-4AE7-AB79-2E7C4D342ACC}" type="sibTrans" cxnId="{63007C36-00D8-42D2-813D-24BAC8181D40}">
      <dgm:prSet/>
      <dgm:spPr/>
      <dgm:t>
        <a:bodyPr/>
        <a:lstStyle/>
        <a:p>
          <a:endParaRPr lang="th-TH"/>
        </a:p>
      </dgm:t>
    </dgm:pt>
    <dgm:pt modelId="{FDADC9D8-6689-434E-8462-BBF5F3BB7670}">
      <dgm:prSet custT="1"/>
      <dgm:spPr/>
      <dgm:t>
        <a:bodyPr/>
        <a:lstStyle/>
        <a:p>
          <a:pPr rtl="0"/>
          <a:r>
            <a:rPr lang="th-TH" sz="1800" dirty="0" smtClean="0">
              <a:latin typeface="Tahoma" pitchFamily="34" charset="0"/>
              <a:cs typeface="Tahoma" pitchFamily="34" charset="0"/>
            </a:rPr>
            <a:t>การสร้างขีดความสามารถในการพัฒนาตนเองของภูมิภาคนี้ ควรดำเนินการแบบ 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“learning by doing “</a:t>
          </a:r>
          <a:r>
            <a:rPr lang="th-TH" sz="1800" dirty="0" smtClean="0">
              <a:latin typeface="Tahoma" pitchFamily="34" charset="0"/>
              <a:cs typeface="Tahoma" pitchFamily="34" charset="0"/>
            </a:rPr>
            <a:t> ควรเพิ่มและกระจายความรับผิดชอบในการพัฒนาภูมิภาค การเพิ่มทักษะใหม่ๆ และการแก้ปัญหาที่เกิดขึ้น ให้องค์กรและภาคส่วนต่างๆ ในพื้นที่ ให้มากขึ้น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A09438D0-3E90-4482-AF97-2AECB5ADE99F}" type="parTrans" cxnId="{438F49F0-80F7-4AA1-B638-9A9A0E12C299}">
      <dgm:prSet/>
      <dgm:spPr/>
      <dgm:t>
        <a:bodyPr/>
        <a:lstStyle/>
        <a:p>
          <a:endParaRPr lang="th-TH"/>
        </a:p>
      </dgm:t>
    </dgm:pt>
    <dgm:pt modelId="{8BD613C9-2399-4AC7-A11C-35877640E686}" type="sibTrans" cxnId="{438F49F0-80F7-4AA1-B638-9A9A0E12C299}">
      <dgm:prSet/>
      <dgm:spPr/>
      <dgm:t>
        <a:bodyPr/>
        <a:lstStyle/>
        <a:p>
          <a:endParaRPr lang="th-TH"/>
        </a:p>
      </dgm:t>
    </dgm:pt>
    <dgm:pt modelId="{15EE44CD-212B-4FAD-9B3D-25DD107D9FF2}">
      <dgm:prSet custT="1"/>
      <dgm:spPr/>
      <dgm:t>
        <a:bodyPr/>
        <a:lstStyle/>
        <a:p>
          <a:pPr rtl="0"/>
          <a:r>
            <a:rPr lang="th-TH" sz="1800" dirty="0" smtClean="0">
              <a:latin typeface="Tahoma" pitchFamily="34" charset="0"/>
              <a:cs typeface="Tahoma" pitchFamily="34" charset="0"/>
            </a:rPr>
            <a:t>ร่วมมือกันพัฒนายุทธศาสตร์ด้านศิลปะและวัฒนธรรม โดยถือเป็น ปัจจัยหลักในการพัฒนาภูมิภาค 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(agent of development)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6955BD7E-250C-4D17-9F9B-4E0D83B3BBE5}" type="parTrans" cxnId="{28954E65-3BA6-409B-A318-B6DB0B8E485F}">
      <dgm:prSet/>
      <dgm:spPr/>
      <dgm:t>
        <a:bodyPr/>
        <a:lstStyle/>
        <a:p>
          <a:endParaRPr lang="th-TH"/>
        </a:p>
      </dgm:t>
    </dgm:pt>
    <dgm:pt modelId="{B62A497A-889A-400B-A682-52B2927C0E5B}" type="sibTrans" cxnId="{28954E65-3BA6-409B-A318-B6DB0B8E485F}">
      <dgm:prSet/>
      <dgm:spPr/>
      <dgm:t>
        <a:bodyPr/>
        <a:lstStyle/>
        <a:p>
          <a:endParaRPr lang="th-TH"/>
        </a:p>
      </dgm:t>
    </dgm:pt>
    <dgm:pt modelId="{04A7C917-8AB3-4F0D-B2C6-E977C544121B}" type="pres">
      <dgm:prSet presAssocID="{2F76A0AD-B39C-4BB0-96DA-938B17D7E9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BBAFFA9-EB00-4434-BC66-FD4FA272DE9C}" type="pres">
      <dgm:prSet presAssocID="{19544C97-CBA8-418A-91D7-1CC3E16411DC}" presName="parentLin" presStyleCnt="0"/>
      <dgm:spPr/>
    </dgm:pt>
    <dgm:pt modelId="{AB8B4BE8-62DB-4EA5-B9B6-3C6EF9B99F68}" type="pres">
      <dgm:prSet presAssocID="{19544C97-CBA8-418A-91D7-1CC3E16411DC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EC0C5971-5B93-48C1-BC51-425A0B8E0EAD}" type="pres">
      <dgm:prSet presAssocID="{19544C97-CBA8-418A-91D7-1CC3E16411DC}" presName="parentText" presStyleLbl="node1" presStyleIdx="0" presStyleCnt="2" custScaleX="105516" custScaleY="14171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7DBC5C4-6F74-4ECB-BAFC-6417C99773FF}" type="pres">
      <dgm:prSet presAssocID="{19544C97-CBA8-418A-91D7-1CC3E16411DC}" presName="negativeSpace" presStyleCnt="0"/>
      <dgm:spPr/>
    </dgm:pt>
    <dgm:pt modelId="{7A98CF4B-CF99-47D8-8A3E-F2388C2BF1BE}" type="pres">
      <dgm:prSet presAssocID="{19544C97-CBA8-418A-91D7-1CC3E16411D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B77766-389B-45F4-806F-DB056886D371}" type="pres">
      <dgm:prSet presAssocID="{9F45EBBC-34C8-491F-9DBA-DFA8CA99609F}" presName="spaceBetweenRectangles" presStyleCnt="0"/>
      <dgm:spPr/>
    </dgm:pt>
    <dgm:pt modelId="{8558A454-ACE0-43D1-BB91-419B3F8893B1}" type="pres">
      <dgm:prSet presAssocID="{D04F39D6-3E6B-42F8-A58B-B4F955F17065}" presName="parentLin" presStyleCnt="0"/>
      <dgm:spPr/>
    </dgm:pt>
    <dgm:pt modelId="{1D3D3B04-6957-40FF-8042-04F1333C6A29}" type="pres">
      <dgm:prSet presAssocID="{D04F39D6-3E6B-42F8-A58B-B4F955F17065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E0DF4375-051D-46EA-B0E2-ACA171738A58}" type="pres">
      <dgm:prSet presAssocID="{D04F39D6-3E6B-42F8-A58B-B4F955F17065}" presName="parentText" presStyleLbl="node1" presStyleIdx="1" presStyleCnt="2" custScaleX="10551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07EC96-3F3B-42DD-A1C2-FB94EA3E45D0}" type="pres">
      <dgm:prSet presAssocID="{D04F39D6-3E6B-42F8-A58B-B4F955F17065}" presName="negativeSpace" presStyleCnt="0"/>
      <dgm:spPr/>
    </dgm:pt>
    <dgm:pt modelId="{441FBDD2-51F3-47DB-9D7F-4A58C70FC786}" type="pres">
      <dgm:prSet presAssocID="{D04F39D6-3E6B-42F8-A58B-B4F955F1706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E6D4170-0227-4E67-8180-BFEA7FCC4624}" type="presOf" srcId="{19544C97-CBA8-418A-91D7-1CC3E16411DC}" destId="{AB8B4BE8-62DB-4EA5-B9B6-3C6EF9B99F68}" srcOrd="0" destOrd="0" presId="urn:microsoft.com/office/officeart/2005/8/layout/list1"/>
    <dgm:cxn modelId="{63007C36-00D8-42D2-813D-24BAC8181D40}" srcId="{D04F39D6-3E6B-42F8-A58B-B4F955F17065}" destId="{70B795BA-FFA9-4BEC-9AC7-EA157F4EDD6D}" srcOrd="0" destOrd="0" parTransId="{A9D05A10-0E9A-47F1-94C9-0BDB4DD5CE67}" sibTransId="{BD44BCDC-6627-4AE7-AB79-2E7C4D342ACC}"/>
    <dgm:cxn modelId="{2E19A1CF-4AE8-4BFC-9306-A684B12CB5A4}" type="presOf" srcId="{D04F39D6-3E6B-42F8-A58B-B4F955F17065}" destId="{E0DF4375-051D-46EA-B0E2-ACA171738A58}" srcOrd="1" destOrd="0" presId="urn:microsoft.com/office/officeart/2005/8/layout/list1"/>
    <dgm:cxn modelId="{EEFA8397-5324-48B3-862F-646006C3E6D5}" srcId="{19544C97-CBA8-418A-91D7-1CC3E16411DC}" destId="{5160645B-4E22-444C-B34A-5AB9398D20EB}" srcOrd="2" destOrd="0" parTransId="{1D66ACD3-1F7F-4A01-BCF2-75E2644950E4}" sibTransId="{E620431F-1245-4093-AA6D-54C81CCDE4FA}"/>
    <dgm:cxn modelId="{AF3FB159-FA84-474B-85E2-0BED147396F3}" type="presOf" srcId="{2F76A0AD-B39C-4BB0-96DA-938B17D7E9DA}" destId="{04A7C917-8AB3-4F0D-B2C6-E977C544121B}" srcOrd="0" destOrd="0" presId="urn:microsoft.com/office/officeart/2005/8/layout/list1"/>
    <dgm:cxn modelId="{3FF85EA0-3E02-421D-A990-80789FBA97F4}" type="presOf" srcId="{E32EC28A-C200-4197-9F81-7139C6741DD0}" destId="{7A98CF4B-CF99-47D8-8A3E-F2388C2BF1BE}" srcOrd="0" destOrd="1" presId="urn:microsoft.com/office/officeart/2005/8/layout/list1"/>
    <dgm:cxn modelId="{5A178690-4176-478E-850B-D65CBA93AA1E}" type="presOf" srcId="{15EE44CD-212B-4FAD-9B3D-25DD107D9FF2}" destId="{441FBDD2-51F3-47DB-9D7F-4A58C70FC786}" srcOrd="0" destOrd="2" presId="urn:microsoft.com/office/officeart/2005/8/layout/list1"/>
    <dgm:cxn modelId="{3AA56C02-B49D-4A6F-913E-1929008DC64B}" type="presOf" srcId="{FDADC9D8-6689-434E-8462-BBF5F3BB7670}" destId="{441FBDD2-51F3-47DB-9D7F-4A58C70FC786}" srcOrd="0" destOrd="1" presId="urn:microsoft.com/office/officeart/2005/8/layout/list1"/>
    <dgm:cxn modelId="{4FB51719-086B-48F4-AAC1-4820D12540B0}" type="presOf" srcId="{19544C97-CBA8-418A-91D7-1CC3E16411DC}" destId="{EC0C5971-5B93-48C1-BC51-425A0B8E0EAD}" srcOrd="1" destOrd="0" presId="urn:microsoft.com/office/officeart/2005/8/layout/list1"/>
    <dgm:cxn modelId="{28954E65-3BA6-409B-A318-B6DB0B8E485F}" srcId="{D04F39D6-3E6B-42F8-A58B-B4F955F17065}" destId="{15EE44CD-212B-4FAD-9B3D-25DD107D9FF2}" srcOrd="2" destOrd="0" parTransId="{6955BD7E-250C-4D17-9F9B-4E0D83B3BBE5}" sibTransId="{B62A497A-889A-400B-A682-52B2927C0E5B}"/>
    <dgm:cxn modelId="{438F49F0-80F7-4AA1-B638-9A9A0E12C299}" srcId="{D04F39D6-3E6B-42F8-A58B-B4F955F17065}" destId="{FDADC9D8-6689-434E-8462-BBF5F3BB7670}" srcOrd="1" destOrd="0" parTransId="{A09438D0-3E90-4482-AF97-2AECB5ADE99F}" sibTransId="{8BD613C9-2399-4AC7-A11C-35877640E686}"/>
    <dgm:cxn modelId="{EA1B3354-8733-4070-B72B-073329CA5F97}" type="presOf" srcId="{5160645B-4E22-444C-B34A-5AB9398D20EB}" destId="{7A98CF4B-CF99-47D8-8A3E-F2388C2BF1BE}" srcOrd="0" destOrd="2" presId="urn:microsoft.com/office/officeart/2005/8/layout/list1"/>
    <dgm:cxn modelId="{9FE019FE-D0EC-4199-BF6F-E4C1D778271F}" srcId="{2F76A0AD-B39C-4BB0-96DA-938B17D7E9DA}" destId="{D04F39D6-3E6B-42F8-A58B-B4F955F17065}" srcOrd="1" destOrd="0" parTransId="{135FB3D7-6ACC-4A8B-8F20-EFE7D7D8E1A0}" sibTransId="{7F6A4A89-7127-4649-971C-6534FBFFFDAD}"/>
    <dgm:cxn modelId="{B3A61481-512E-4945-BDA9-958199865AD9}" type="presOf" srcId="{70B795BA-FFA9-4BEC-9AC7-EA157F4EDD6D}" destId="{441FBDD2-51F3-47DB-9D7F-4A58C70FC786}" srcOrd="0" destOrd="0" presId="urn:microsoft.com/office/officeart/2005/8/layout/list1"/>
    <dgm:cxn modelId="{C9E02C5D-8EF9-4A76-8443-D19F82D661AB}" srcId="{19544C97-CBA8-418A-91D7-1CC3E16411DC}" destId="{E32EC28A-C200-4197-9F81-7139C6741DD0}" srcOrd="1" destOrd="0" parTransId="{71B2C3DC-331B-4FA1-AC79-70BB13E3123A}" sibTransId="{55481BC0-9C4F-4162-8274-7909F7409921}"/>
    <dgm:cxn modelId="{53C5194D-F584-45F7-AB3A-5E536BFF26A7}" srcId="{19544C97-CBA8-418A-91D7-1CC3E16411DC}" destId="{9553C964-80E3-463A-A917-EC99FF3B455D}" srcOrd="0" destOrd="0" parTransId="{DFE33C6F-FCA8-4DE8-9896-AB29CBE53CCF}" sibTransId="{5749772D-A191-4808-9138-F2046DB56EB2}"/>
    <dgm:cxn modelId="{A0CBE06E-1DC1-4ABB-9FF9-2D4E13E82E31}" type="presOf" srcId="{9553C964-80E3-463A-A917-EC99FF3B455D}" destId="{7A98CF4B-CF99-47D8-8A3E-F2388C2BF1BE}" srcOrd="0" destOrd="0" presId="urn:microsoft.com/office/officeart/2005/8/layout/list1"/>
    <dgm:cxn modelId="{5D2A94F8-C4D7-4F27-9EB5-E8DDE72CF8B7}" type="presOf" srcId="{D04F39D6-3E6B-42F8-A58B-B4F955F17065}" destId="{1D3D3B04-6957-40FF-8042-04F1333C6A29}" srcOrd="0" destOrd="0" presId="urn:microsoft.com/office/officeart/2005/8/layout/list1"/>
    <dgm:cxn modelId="{5052DEBA-FDD8-47C9-8A6E-B28A9E8C8B87}" srcId="{2F76A0AD-B39C-4BB0-96DA-938B17D7E9DA}" destId="{19544C97-CBA8-418A-91D7-1CC3E16411DC}" srcOrd="0" destOrd="0" parTransId="{A1F32962-9E50-43C8-9F32-3991293B8B38}" sibTransId="{9F45EBBC-34C8-491F-9DBA-DFA8CA99609F}"/>
    <dgm:cxn modelId="{DE9A66BA-35AE-4747-B35B-8E1ACBCA60A5}" type="presParOf" srcId="{04A7C917-8AB3-4F0D-B2C6-E977C544121B}" destId="{8BBAFFA9-EB00-4434-BC66-FD4FA272DE9C}" srcOrd="0" destOrd="0" presId="urn:microsoft.com/office/officeart/2005/8/layout/list1"/>
    <dgm:cxn modelId="{1C8E5B27-02F3-4037-B334-723F25A9415F}" type="presParOf" srcId="{8BBAFFA9-EB00-4434-BC66-FD4FA272DE9C}" destId="{AB8B4BE8-62DB-4EA5-B9B6-3C6EF9B99F68}" srcOrd="0" destOrd="0" presId="urn:microsoft.com/office/officeart/2005/8/layout/list1"/>
    <dgm:cxn modelId="{3B1255F9-9BC8-4C81-AEB9-C9D2C1FA7532}" type="presParOf" srcId="{8BBAFFA9-EB00-4434-BC66-FD4FA272DE9C}" destId="{EC0C5971-5B93-48C1-BC51-425A0B8E0EAD}" srcOrd="1" destOrd="0" presId="urn:microsoft.com/office/officeart/2005/8/layout/list1"/>
    <dgm:cxn modelId="{C31430DC-AD6F-485C-B966-F6C4646632DE}" type="presParOf" srcId="{04A7C917-8AB3-4F0D-B2C6-E977C544121B}" destId="{57DBC5C4-6F74-4ECB-BAFC-6417C99773FF}" srcOrd="1" destOrd="0" presId="urn:microsoft.com/office/officeart/2005/8/layout/list1"/>
    <dgm:cxn modelId="{8D0AEC08-8A96-4BB1-B741-9365DFAD9FE1}" type="presParOf" srcId="{04A7C917-8AB3-4F0D-B2C6-E977C544121B}" destId="{7A98CF4B-CF99-47D8-8A3E-F2388C2BF1BE}" srcOrd="2" destOrd="0" presId="urn:microsoft.com/office/officeart/2005/8/layout/list1"/>
    <dgm:cxn modelId="{480E2321-249A-43E8-BF7B-3AE109A36A1D}" type="presParOf" srcId="{04A7C917-8AB3-4F0D-B2C6-E977C544121B}" destId="{76B77766-389B-45F4-806F-DB056886D371}" srcOrd="3" destOrd="0" presId="urn:microsoft.com/office/officeart/2005/8/layout/list1"/>
    <dgm:cxn modelId="{B190073D-CDB7-4C37-8ED3-825A2C5717B3}" type="presParOf" srcId="{04A7C917-8AB3-4F0D-B2C6-E977C544121B}" destId="{8558A454-ACE0-43D1-BB91-419B3F8893B1}" srcOrd="4" destOrd="0" presId="urn:microsoft.com/office/officeart/2005/8/layout/list1"/>
    <dgm:cxn modelId="{7C6EFCF6-9C3D-4911-92E0-F46236A604F3}" type="presParOf" srcId="{8558A454-ACE0-43D1-BB91-419B3F8893B1}" destId="{1D3D3B04-6957-40FF-8042-04F1333C6A29}" srcOrd="0" destOrd="0" presId="urn:microsoft.com/office/officeart/2005/8/layout/list1"/>
    <dgm:cxn modelId="{3D769726-1296-4690-B0E4-62E05B69A2C2}" type="presParOf" srcId="{8558A454-ACE0-43D1-BB91-419B3F8893B1}" destId="{E0DF4375-051D-46EA-B0E2-ACA171738A58}" srcOrd="1" destOrd="0" presId="urn:microsoft.com/office/officeart/2005/8/layout/list1"/>
    <dgm:cxn modelId="{47A9ED68-2886-43E4-8D2F-63AE6415E52D}" type="presParOf" srcId="{04A7C917-8AB3-4F0D-B2C6-E977C544121B}" destId="{FB07EC96-3F3B-42DD-A1C2-FB94EA3E45D0}" srcOrd="5" destOrd="0" presId="urn:microsoft.com/office/officeart/2005/8/layout/list1"/>
    <dgm:cxn modelId="{3E7A264B-E988-4E0E-94CD-2BE7150614CE}" type="presParOf" srcId="{04A7C917-8AB3-4F0D-B2C6-E977C544121B}" destId="{441FBDD2-51F3-47DB-9D7F-4A58C70FC78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717C47-3B2B-40FA-BFBC-9312CA4B1FAE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1D7DE5CC-B419-47C5-8DF0-3243E36B967D}">
      <dgm:prSet custT="1"/>
      <dgm:spPr/>
      <dgm:t>
        <a:bodyPr/>
        <a:lstStyle/>
        <a:p>
          <a:pPr algn="l" rtl="0"/>
          <a:r>
            <a:rPr lang="en-US" sz="1800" b="1" dirty="0" smtClean="0">
              <a:latin typeface="Tahoma" pitchFamily="34" charset="0"/>
              <a:cs typeface="Tahoma" pitchFamily="34" charset="0"/>
            </a:rPr>
            <a:t>1.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การพัฒนาทุนมนุษย์</a:t>
          </a:r>
          <a:endParaRPr lang="en-US" sz="1800" b="1" dirty="0">
            <a:latin typeface="Tahoma" pitchFamily="34" charset="0"/>
            <a:cs typeface="Tahoma" pitchFamily="34" charset="0"/>
          </a:endParaRPr>
        </a:p>
      </dgm:t>
    </dgm:pt>
    <dgm:pt modelId="{6D3434CB-075A-46B7-9E5D-C019BFA3C7EC}" type="parTrans" cxnId="{65EE8401-DBAC-49A7-9F6F-4A0AD8E56CB9}">
      <dgm:prSet/>
      <dgm:spPr/>
      <dgm:t>
        <a:bodyPr/>
        <a:lstStyle/>
        <a:p>
          <a:endParaRPr lang="th-TH"/>
        </a:p>
      </dgm:t>
    </dgm:pt>
    <dgm:pt modelId="{422DE28F-5A6A-4C6B-943F-8FF71AF81E7A}" type="sibTrans" cxnId="{65EE8401-DBAC-49A7-9F6F-4A0AD8E56CB9}">
      <dgm:prSet/>
      <dgm:spPr/>
      <dgm:t>
        <a:bodyPr/>
        <a:lstStyle/>
        <a:p>
          <a:endParaRPr lang="th-TH"/>
        </a:p>
      </dgm:t>
    </dgm:pt>
    <dgm:pt modelId="{D2FFBFE4-41F7-4427-9C98-EFCF7C87F224}">
      <dgm:prSet custT="1"/>
      <dgm:spPr/>
      <dgm:t>
        <a:bodyPr/>
        <a:lstStyle/>
        <a:p>
          <a:pPr rtl="0"/>
          <a:r>
            <a:rPr lang="th-TH" sz="1600" b="1" dirty="0" smtClean="0">
              <a:latin typeface="Tahoma" pitchFamily="34" charset="0"/>
              <a:cs typeface="Tahoma" pitchFamily="34" charset="0"/>
            </a:rPr>
            <a:t>จัดตั้ง </a:t>
          </a:r>
          <a:r>
            <a:rPr lang="th-TH" sz="1600" b="1" i="1" dirty="0" smtClean="0">
              <a:latin typeface="Tahoma" pitchFamily="34" charset="0"/>
              <a:cs typeface="Tahoma" pitchFamily="34" charset="0"/>
            </a:rPr>
            <a:t>องค์กรเพื่อการพัฒนาภูมิภาค 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(Regional Development Corporation)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ขึ้นเพื่อขับเคลื่อนการพัฒนาภูมิภาค โดยเป็นความร่วมมือของหน่วยงานภาครัฐ มหาวิทยาลัยและภาคธุรกิจอุตสาหกรรมในพื้นที่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F5F64A53-9DB7-45BA-843B-5D7C23F0EDE8}" type="parTrans" cxnId="{128206BB-97DF-4821-BDD2-CB908520DD90}">
      <dgm:prSet/>
      <dgm:spPr/>
      <dgm:t>
        <a:bodyPr/>
        <a:lstStyle/>
        <a:p>
          <a:endParaRPr lang="th-TH"/>
        </a:p>
      </dgm:t>
    </dgm:pt>
    <dgm:pt modelId="{276F643B-A39F-4E0E-9181-F9EFFC75F676}" type="sibTrans" cxnId="{128206BB-97DF-4821-BDD2-CB908520DD90}">
      <dgm:prSet/>
      <dgm:spPr/>
      <dgm:t>
        <a:bodyPr/>
        <a:lstStyle/>
        <a:p>
          <a:endParaRPr lang="th-TH"/>
        </a:p>
      </dgm:t>
    </dgm:pt>
    <dgm:pt modelId="{E9B55D02-3A95-47E6-A653-5B04D59437B4}">
      <dgm:prSet custT="1"/>
      <dgm:spPr/>
      <dgm:t>
        <a:bodyPr/>
        <a:lstStyle/>
        <a:p>
          <a:pPr rtl="0"/>
          <a:r>
            <a:rPr lang="th-TH" sz="1600" b="1" dirty="0" smtClean="0">
              <a:latin typeface="Tahoma" pitchFamily="34" charset="0"/>
              <a:cs typeface="Tahoma" pitchFamily="34" charset="0"/>
            </a:rPr>
            <a:t>จัดให้มี 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World Entrepreneurship Forum: Chile</a:t>
          </a:r>
          <a:endParaRPr lang="th-TH" sz="1600" b="1" dirty="0">
            <a:latin typeface="Tahoma" pitchFamily="34" charset="0"/>
            <a:cs typeface="Tahoma" pitchFamily="34" charset="0"/>
          </a:endParaRPr>
        </a:p>
      </dgm:t>
    </dgm:pt>
    <dgm:pt modelId="{7BAB5F62-1D2E-46EC-8CBD-BE76D12375D6}" type="parTrans" cxnId="{A7D5B29A-9F36-4187-B5C7-7CA464E66AD2}">
      <dgm:prSet/>
      <dgm:spPr/>
      <dgm:t>
        <a:bodyPr/>
        <a:lstStyle/>
        <a:p>
          <a:endParaRPr lang="th-TH"/>
        </a:p>
      </dgm:t>
    </dgm:pt>
    <dgm:pt modelId="{14ACB9F2-42F8-4A4D-9956-73E257CCA8AF}" type="sibTrans" cxnId="{A7D5B29A-9F36-4187-B5C7-7CA464E66AD2}">
      <dgm:prSet/>
      <dgm:spPr/>
      <dgm:t>
        <a:bodyPr/>
        <a:lstStyle/>
        <a:p>
          <a:endParaRPr lang="th-TH"/>
        </a:p>
      </dgm:t>
    </dgm:pt>
    <dgm:pt modelId="{9D95214A-BEB0-4B39-BE33-9E82A629013A}">
      <dgm:prSet custT="1"/>
      <dgm:spPr/>
      <dgm:t>
        <a:bodyPr/>
        <a:lstStyle/>
        <a:p>
          <a:pPr algn="l" rtl="0"/>
          <a:r>
            <a:rPr lang="en-US" sz="1800" b="1" dirty="0" smtClean="0">
              <a:latin typeface="Tahoma" pitchFamily="34" charset="0"/>
              <a:cs typeface="Tahoma" pitchFamily="34" charset="0"/>
            </a:rPr>
            <a:t>2.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การส่งเสริมนวัตกรรม</a:t>
          </a:r>
          <a:endParaRPr lang="en-US" sz="1800" b="1" dirty="0">
            <a:latin typeface="Tahoma" pitchFamily="34" charset="0"/>
            <a:cs typeface="Tahoma" pitchFamily="34" charset="0"/>
          </a:endParaRPr>
        </a:p>
      </dgm:t>
    </dgm:pt>
    <dgm:pt modelId="{D5853F66-19F5-42A1-874C-C2626F893BA6}" type="parTrans" cxnId="{80EB945F-1C5A-40BE-BF98-053311578D0D}">
      <dgm:prSet/>
      <dgm:spPr/>
      <dgm:t>
        <a:bodyPr/>
        <a:lstStyle/>
        <a:p>
          <a:endParaRPr lang="th-TH"/>
        </a:p>
      </dgm:t>
    </dgm:pt>
    <dgm:pt modelId="{C6B23EB0-4D75-4C19-95EB-6D6B6614269B}" type="sibTrans" cxnId="{80EB945F-1C5A-40BE-BF98-053311578D0D}">
      <dgm:prSet/>
      <dgm:spPr/>
      <dgm:t>
        <a:bodyPr/>
        <a:lstStyle/>
        <a:p>
          <a:endParaRPr lang="th-TH"/>
        </a:p>
      </dgm:t>
    </dgm:pt>
    <dgm:pt modelId="{C51F54E0-E042-4EB7-9472-14F78D29DB45}">
      <dgm:prSet custT="1"/>
      <dgm:spPr/>
      <dgm:t>
        <a:bodyPr/>
        <a:lstStyle/>
        <a:p>
          <a:pPr rtl="0"/>
          <a:r>
            <a:rPr lang="th-TH" sz="1600" b="1" dirty="0" smtClean="0">
              <a:latin typeface="Tahoma" pitchFamily="34" charset="0"/>
              <a:cs typeface="Tahoma" pitchFamily="34" charset="0"/>
            </a:rPr>
            <a:t>มีการสัมมนาชุด 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Smart City Seminary </a:t>
          </a:r>
          <a:endParaRPr lang="th-TH" sz="1600" b="1" dirty="0">
            <a:latin typeface="Tahoma" pitchFamily="34" charset="0"/>
            <a:cs typeface="Tahoma" pitchFamily="34" charset="0"/>
          </a:endParaRPr>
        </a:p>
      </dgm:t>
    </dgm:pt>
    <dgm:pt modelId="{0984374B-1B29-425F-AABC-B6D4A3ED6B07}" type="parTrans" cxnId="{1A20D44D-35D9-419A-B3D7-EC83A4B3F83D}">
      <dgm:prSet/>
      <dgm:spPr/>
      <dgm:t>
        <a:bodyPr/>
        <a:lstStyle/>
        <a:p>
          <a:endParaRPr lang="th-TH"/>
        </a:p>
      </dgm:t>
    </dgm:pt>
    <dgm:pt modelId="{BD1EDDF9-564A-4603-9A99-D536480B15F9}" type="sibTrans" cxnId="{1A20D44D-35D9-419A-B3D7-EC83A4B3F83D}">
      <dgm:prSet/>
      <dgm:spPr/>
      <dgm:t>
        <a:bodyPr/>
        <a:lstStyle/>
        <a:p>
          <a:endParaRPr lang="th-TH"/>
        </a:p>
      </dgm:t>
    </dgm:pt>
    <dgm:pt modelId="{6DB64A30-F5FE-49A8-B517-00A013F622B8}">
      <dgm:prSet custT="1"/>
      <dgm:spPr/>
      <dgm:t>
        <a:bodyPr/>
        <a:lstStyle/>
        <a:p>
          <a:pPr rtl="0"/>
          <a:r>
            <a:rPr lang="th-TH" sz="1600" b="1" dirty="0" smtClean="0">
              <a:latin typeface="Tahoma" pitchFamily="34" charset="0"/>
              <a:cs typeface="Tahoma" pitchFamily="34" charset="0"/>
            </a:rPr>
            <a:t>มีการพัฒนายุทธศาสตร์ในการพัฒนานวัตกรรมของภูมิภาค (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Regional Innovation Strategy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)</a:t>
          </a:r>
          <a:endParaRPr lang="th-TH" sz="1600" b="1" dirty="0">
            <a:latin typeface="Tahoma" pitchFamily="34" charset="0"/>
            <a:cs typeface="Tahoma" pitchFamily="34" charset="0"/>
          </a:endParaRPr>
        </a:p>
      </dgm:t>
    </dgm:pt>
    <dgm:pt modelId="{DE328399-C99E-4B5C-ACE4-6EF550FD6142}" type="parTrans" cxnId="{EE019516-59D5-4434-9D0F-A8BAF5D55E9C}">
      <dgm:prSet/>
      <dgm:spPr/>
      <dgm:t>
        <a:bodyPr/>
        <a:lstStyle/>
        <a:p>
          <a:endParaRPr lang="th-TH"/>
        </a:p>
      </dgm:t>
    </dgm:pt>
    <dgm:pt modelId="{76DF9B8A-3845-41E3-80AA-442AEC577982}" type="sibTrans" cxnId="{EE019516-59D5-4434-9D0F-A8BAF5D55E9C}">
      <dgm:prSet/>
      <dgm:spPr/>
      <dgm:t>
        <a:bodyPr/>
        <a:lstStyle/>
        <a:p>
          <a:endParaRPr lang="th-TH"/>
        </a:p>
      </dgm:t>
    </dgm:pt>
    <dgm:pt modelId="{4FAD7CCC-AA7A-48AE-AC14-1189EF4675B2}">
      <dgm:prSet custT="1"/>
      <dgm:spPr/>
      <dgm:t>
        <a:bodyPr/>
        <a:lstStyle/>
        <a:p>
          <a:pPr rtl="0"/>
          <a:r>
            <a:rPr lang="th-TH" sz="1600" b="1" dirty="0" smtClean="0">
              <a:latin typeface="Tahoma" pitchFamily="34" charset="0"/>
              <a:cs typeface="Tahoma" pitchFamily="34" charset="0"/>
            </a:rPr>
            <a:t>มีการพัฒนาดัชนีชี้วัดความสามารถในการแข่งขันของพื้นที่ (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Index of regional competitiveness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)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CB0F93D0-58D5-4A99-BF4A-F1D2BD2C0DBB}" type="parTrans" cxnId="{B415E767-B0A9-48D5-8191-00CBCF4BFDC8}">
      <dgm:prSet/>
      <dgm:spPr/>
      <dgm:t>
        <a:bodyPr/>
        <a:lstStyle/>
        <a:p>
          <a:endParaRPr lang="th-TH"/>
        </a:p>
      </dgm:t>
    </dgm:pt>
    <dgm:pt modelId="{F87AB255-00BF-4F0F-870C-7D983008CBA7}" type="sibTrans" cxnId="{B415E767-B0A9-48D5-8191-00CBCF4BFDC8}">
      <dgm:prSet/>
      <dgm:spPr/>
      <dgm:t>
        <a:bodyPr/>
        <a:lstStyle/>
        <a:p>
          <a:endParaRPr lang="th-TH"/>
        </a:p>
      </dgm:t>
    </dgm:pt>
    <dgm:pt modelId="{9C54F177-75A9-4798-A9B3-EE78D94D56F7}">
      <dgm:prSet custT="1"/>
      <dgm:spPr/>
      <dgm:t>
        <a:bodyPr/>
        <a:lstStyle/>
        <a:p>
          <a:pPr algn="l" rtl="0"/>
          <a:r>
            <a:rPr kumimoji="0" lang="en-US" sz="1800" b="1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3. </a:t>
          </a:r>
          <a:r>
            <a:rPr kumimoji="0" lang="th-TH" sz="1800" b="1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การเพิ่มบทบาทของมหาวิทยาลัยในการพัฒนาสังคม</a:t>
          </a:r>
          <a:r>
            <a:rPr kumimoji="0" lang="th-TH" sz="1800" b="1" u="none" strike="noStrike" cap="none" spc="0" normalizeH="0" noProof="0" dirty="0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 วัฒนธรรม และสิ่งแวดล้อม</a:t>
          </a:r>
          <a:endParaRPr lang="en-US" sz="1800" b="1" dirty="0">
            <a:latin typeface="Tahoma" pitchFamily="34" charset="0"/>
            <a:cs typeface="Tahoma" pitchFamily="34" charset="0"/>
          </a:endParaRPr>
        </a:p>
      </dgm:t>
    </dgm:pt>
    <dgm:pt modelId="{4F850F01-0022-43CF-ADD1-984E9A5DFDE0}" type="sibTrans" cxnId="{90BBF3C2-2B0B-4DC2-A7EF-54ACBEF19AD9}">
      <dgm:prSet/>
      <dgm:spPr/>
      <dgm:t>
        <a:bodyPr/>
        <a:lstStyle/>
        <a:p>
          <a:endParaRPr lang="th-TH"/>
        </a:p>
      </dgm:t>
    </dgm:pt>
    <dgm:pt modelId="{A5B8DCD1-B54C-4156-91FC-A3B47A2C5B5C}" type="parTrans" cxnId="{90BBF3C2-2B0B-4DC2-A7EF-54ACBEF19AD9}">
      <dgm:prSet/>
      <dgm:spPr/>
      <dgm:t>
        <a:bodyPr/>
        <a:lstStyle/>
        <a:p>
          <a:endParaRPr lang="th-TH"/>
        </a:p>
      </dgm:t>
    </dgm:pt>
    <dgm:pt modelId="{992F46E6-A927-42F6-A269-B01CCAC5050B}">
      <dgm:prSet custT="1"/>
      <dgm:spPr/>
      <dgm:t>
        <a:bodyPr/>
        <a:lstStyle/>
        <a:p>
          <a:pPr rtl="0"/>
          <a:r>
            <a:rPr kumimoji="0" lang="th-TH" sz="1500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มีการตั้งหน่วยงานเพื่อให้ความช่วยเหลือและส่งเสริมชุมชนที่เรียกชื่อว่า</a:t>
          </a:r>
          <a:r>
            <a:rPr kumimoji="0" lang="th-TH" sz="1500" b="1" i="0" u="none" strike="noStrike" cap="none" spc="0" normalizeH="0" noProof="0" dirty="0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 </a:t>
          </a:r>
          <a:r>
            <a:rPr kumimoji="0" lang="en-US" sz="1500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PMC </a:t>
          </a:r>
          <a:r>
            <a:rPr kumimoji="0" lang="en-US" sz="1500" b="1" i="0" u="none" strike="noStrike" cap="none" spc="0" normalizeH="0" baseline="0" noProof="0" dirty="0" err="1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Bíobioei</a:t>
          </a:r>
          <a:r>
            <a:rPr kumimoji="0" lang="en-US" sz="1500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: Urban </a:t>
          </a:r>
          <a:r>
            <a:rPr kumimoji="0" lang="en-US" sz="1500" b="1" i="0" u="none" strike="noStrike" cap="none" spc="0" normalizeH="0" baseline="0" noProof="0" dirty="0" err="1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Mapuche</a:t>
          </a:r>
          <a:r>
            <a:rPr kumimoji="0" lang="en-US" sz="1500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 Community Support </a:t>
          </a:r>
          <a:endParaRPr lang="en-US" sz="1500" b="1" dirty="0">
            <a:latin typeface="Tahoma" pitchFamily="34" charset="0"/>
            <a:cs typeface="Tahoma" pitchFamily="34" charset="0"/>
          </a:endParaRPr>
        </a:p>
      </dgm:t>
    </dgm:pt>
    <dgm:pt modelId="{15280973-08C2-431E-B0E6-8E02CD154028}" type="parTrans" cxnId="{4CEDDE5E-94DE-46A6-862A-8123F40ABF9D}">
      <dgm:prSet/>
      <dgm:spPr/>
      <dgm:t>
        <a:bodyPr/>
        <a:lstStyle/>
        <a:p>
          <a:endParaRPr lang="th-TH"/>
        </a:p>
      </dgm:t>
    </dgm:pt>
    <dgm:pt modelId="{03CDC7E5-AEA8-401D-8425-38E94B4661C8}" type="sibTrans" cxnId="{4CEDDE5E-94DE-46A6-862A-8123F40ABF9D}">
      <dgm:prSet/>
      <dgm:spPr/>
      <dgm:t>
        <a:bodyPr/>
        <a:lstStyle/>
        <a:p>
          <a:endParaRPr lang="th-TH"/>
        </a:p>
      </dgm:t>
    </dgm:pt>
    <dgm:pt modelId="{3FBBF63B-1872-41A7-BDE0-77280E0F699D}">
      <dgm:prSet custT="1"/>
      <dgm:spPr/>
      <dgm:t>
        <a:bodyPr/>
        <a:lstStyle/>
        <a:p>
          <a:pPr rtl="0"/>
          <a:r>
            <a:rPr kumimoji="0" lang="th-TH" sz="1500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มีการพัฒนาโครงการเพื่อวัดความสำเร็จทางด้านสังคมของภูมิภาค</a:t>
          </a:r>
          <a:r>
            <a:rPr kumimoji="0" lang="th-TH" sz="1500" b="1" i="0" u="none" strike="noStrike" cap="none" spc="0" normalizeH="0" noProof="0" dirty="0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 ที่ชื่อว่า </a:t>
          </a:r>
          <a:r>
            <a:rPr kumimoji="0" lang="en-US" sz="1500" b="1" i="0" u="none" strike="noStrike" cap="none" spc="0" normalizeH="0" baseline="0" noProof="0" dirty="0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Social Capital Measurement Project U.del </a:t>
          </a:r>
          <a:r>
            <a:rPr kumimoji="0" lang="en-US" sz="1500" b="1" i="0" u="none" strike="noStrike" cap="none" spc="0" normalizeH="0" baseline="0" noProof="0" dirty="0" err="1" smtClean="0">
              <a:ln/>
              <a:effectLst/>
              <a:uLnTx/>
              <a:uFillTx/>
              <a:latin typeface="Tahoma" pitchFamily="34" charset="0"/>
              <a:cs typeface="Tahoma" pitchFamily="34" charset="0"/>
            </a:rPr>
            <a:t>Desarrollo</a:t>
          </a:r>
          <a:endParaRPr kumimoji="0" lang="th-TH" sz="1500" b="1" i="0" u="none" strike="noStrike" cap="none" spc="0" normalizeH="0" baseline="0" noProof="0" dirty="0" smtClean="0">
            <a:ln/>
            <a:effectLst/>
            <a:uLnTx/>
            <a:uFillTx/>
            <a:latin typeface="Tahoma" pitchFamily="34" charset="0"/>
            <a:cs typeface="Tahoma" pitchFamily="34" charset="0"/>
          </a:endParaRPr>
        </a:p>
      </dgm:t>
    </dgm:pt>
    <dgm:pt modelId="{EF03FEF1-B647-4EF2-B5DA-B5747D6D8515}" type="parTrans" cxnId="{A9E9A461-B472-4AA7-A17B-4FA339F544A3}">
      <dgm:prSet/>
      <dgm:spPr/>
      <dgm:t>
        <a:bodyPr/>
        <a:lstStyle/>
        <a:p>
          <a:endParaRPr lang="th-TH"/>
        </a:p>
      </dgm:t>
    </dgm:pt>
    <dgm:pt modelId="{1C580B78-4BDB-43F0-97E7-EE19A205421A}" type="sibTrans" cxnId="{A9E9A461-B472-4AA7-A17B-4FA339F544A3}">
      <dgm:prSet/>
      <dgm:spPr/>
      <dgm:t>
        <a:bodyPr/>
        <a:lstStyle/>
        <a:p>
          <a:endParaRPr lang="th-TH"/>
        </a:p>
      </dgm:t>
    </dgm:pt>
    <dgm:pt modelId="{B8239669-061A-4618-A9E5-48EE73B5A3CE}">
      <dgm:prSet custT="1"/>
      <dgm:spPr/>
      <dgm:t>
        <a:bodyPr/>
        <a:lstStyle/>
        <a:p>
          <a:pPr algn="l" rtl="0"/>
          <a:r>
            <a:rPr lang="en-US" sz="1800" b="1" dirty="0" smtClean="0">
              <a:latin typeface="Tahoma" pitchFamily="34" charset="0"/>
              <a:cs typeface="Tahoma" pitchFamily="34" charset="0"/>
            </a:rPr>
            <a:t>4.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เพิ่ม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capacity building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เพื่อการพัฒนาภูมิภาค</a:t>
          </a:r>
          <a:endParaRPr kumimoji="0" lang="th-TH" sz="1800" b="1" i="0" u="none" strike="noStrike" cap="none" spc="0" normalizeH="0" baseline="0" noProof="0" dirty="0" smtClean="0">
            <a:ln/>
            <a:effectLst/>
            <a:uLnTx/>
            <a:uFillTx/>
            <a:latin typeface="Tahoma" pitchFamily="34" charset="0"/>
            <a:cs typeface="Tahoma" pitchFamily="34" charset="0"/>
          </a:endParaRPr>
        </a:p>
      </dgm:t>
    </dgm:pt>
    <dgm:pt modelId="{B458A244-AD7F-4F21-920B-30578EB7727A}" type="parTrans" cxnId="{81299908-1E47-40D6-9AFB-167CC60E750A}">
      <dgm:prSet/>
      <dgm:spPr/>
      <dgm:t>
        <a:bodyPr/>
        <a:lstStyle/>
        <a:p>
          <a:endParaRPr lang="th-TH"/>
        </a:p>
      </dgm:t>
    </dgm:pt>
    <dgm:pt modelId="{DE0F8D58-96FD-4E1A-B4A3-F64AE25DC0B4}" type="sibTrans" cxnId="{81299908-1E47-40D6-9AFB-167CC60E750A}">
      <dgm:prSet/>
      <dgm:spPr/>
      <dgm:t>
        <a:bodyPr/>
        <a:lstStyle/>
        <a:p>
          <a:endParaRPr lang="th-TH"/>
        </a:p>
      </dgm:t>
    </dgm:pt>
    <dgm:pt modelId="{9F7BFA3A-D08D-4709-A6F4-09008CFC6DF1}">
      <dgm:prSet custT="1"/>
      <dgm:spPr/>
      <dgm:t>
        <a:bodyPr/>
        <a:lstStyle/>
        <a:p>
          <a:pPr rtl="0"/>
          <a:r>
            <a:rPr lang="th-TH" sz="1600" b="1" dirty="0" smtClean="0">
              <a:latin typeface="Tahoma" pitchFamily="34" charset="0"/>
              <a:cs typeface="Tahoma" pitchFamily="34" charset="0"/>
            </a:rPr>
            <a:t>มียุทธศาสตร์ในการพัฒนานวัตกรรมของภูมิภาค</a:t>
          </a:r>
          <a:endParaRPr kumimoji="0" lang="th-TH" sz="1600" b="1" i="0" u="none" strike="noStrike" cap="none" spc="0" normalizeH="0" baseline="0" noProof="0" dirty="0" smtClean="0">
            <a:ln/>
            <a:effectLst/>
            <a:uLnTx/>
            <a:uFillTx/>
            <a:latin typeface="Tahoma" pitchFamily="34" charset="0"/>
            <a:cs typeface="Tahoma" pitchFamily="34" charset="0"/>
          </a:endParaRPr>
        </a:p>
      </dgm:t>
    </dgm:pt>
    <dgm:pt modelId="{BB01AE16-3190-46A1-BFD7-6841804505F5}" type="parTrans" cxnId="{FC10D0D5-C89F-4B49-BC0C-3E4D648B146A}">
      <dgm:prSet/>
      <dgm:spPr/>
      <dgm:t>
        <a:bodyPr/>
        <a:lstStyle/>
        <a:p>
          <a:endParaRPr lang="th-TH"/>
        </a:p>
      </dgm:t>
    </dgm:pt>
    <dgm:pt modelId="{9E6554A8-0F9E-4770-9A4F-209BA18D329F}" type="sibTrans" cxnId="{FC10D0D5-C89F-4B49-BC0C-3E4D648B146A}">
      <dgm:prSet/>
      <dgm:spPr/>
      <dgm:t>
        <a:bodyPr/>
        <a:lstStyle/>
        <a:p>
          <a:endParaRPr lang="th-TH"/>
        </a:p>
      </dgm:t>
    </dgm:pt>
    <dgm:pt modelId="{105194E5-CCB6-43C9-8966-508318CE44AB}">
      <dgm:prSet custT="1"/>
      <dgm:spPr/>
      <dgm:t>
        <a:bodyPr/>
        <a:lstStyle/>
        <a:p>
          <a:r>
            <a:rPr lang="th-TH" sz="1600" b="1" dirty="0" smtClean="0">
              <a:latin typeface="Tahoma" pitchFamily="34" charset="0"/>
              <a:cs typeface="Tahoma" pitchFamily="34" charset="0"/>
            </a:rPr>
            <a:t>มหาวิทยาลัยต่างๆ ในภูมิภาค มีการพัฒนาโครงการต่างๆ ที่เกี่ยวข้องมากขึ้น เช่น 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Project FIC Dec. 2010, U </a:t>
          </a:r>
          <a:r>
            <a:rPr lang="en-US" sz="1600" b="1" dirty="0" err="1" smtClean="0">
              <a:latin typeface="Tahoma" pitchFamily="34" charset="0"/>
              <a:cs typeface="Tahoma" pitchFamily="34" charset="0"/>
            </a:rPr>
            <a:t>Bío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 </a:t>
          </a:r>
          <a:r>
            <a:rPr lang="en-US" sz="1600" b="1" dirty="0" err="1" smtClean="0">
              <a:latin typeface="Tahoma" pitchFamily="34" charset="0"/>
              <a:cs typeface="Tahoma" pitchFamily="34" charset="0"/>
            </a:rPr>
            <a:t>Bío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, UCSC, U FSM </a:t>
          </a:r>
        </a:p>
      </dgm:t>
    </dgm:pt>
    <dgm:pt modelId="{A7ABDB58-1175-4224-9C8C-C17858144E3C}" type="parTrans" cxnId="{41284A12-2C11-49F2-834F-8BEBFF9B5916}">
      <dgm:prSet/>
      <dgm:spPr/>
      <dgm:t>
        <a:bodyPr/>
        <a:lstStyle/>
        <a:p>
          <a:endParaRPr lang="th-TH"/>
        </a:p>
      </dgm:t>
    </dgm:pt>
    <dgm:pt modelId="{5420B6AD-1DBF-44FD-BB7F-B5F1BEB71BC1}" type="sibTrans" cxnId="{41284A12-2C11-49F2-834F-8BEBFF9B5916}">
      <dgm:prSet/>
      <dgm:spPr/>
      <dgm:t>
        <a:bodyPr/>
        <a:lstStyle/>
        <a:p>
          <a:endParaRPr lang="th-TH"/>
        </a:p>
      </dgm:t>
    </dgm:pt>
    <dgm:pt modelId="{CEFA7560-3C26-4F39-AA68-23830B83B810}" type="pres">
      <dgm:prSet presAssocID="{90717C47-3B2B-40FA-BFBC-9312CA4B1F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7337E3F-3138-431E-9594-7517438063A9}" type="pres">
      <dgm:prSet presAssocID="{1D7DE5CC-B419-47C5-8DF0-3243E36B967D}" presName="linNode" presStyleCnt="0"/>
      <dgm:spPr/>
    </dgm:pt>
    <dgm:pt modelId="{56FD163E-336B-467B-944F-B1A2A1B37CB8}" type="pres">
      <dgm:prSet presAssocID="{1D7DE5CC-B419-47C5-8DF0-3243E36B967D}" presName="parentShp" presStyleLbl="node1" presStyleIdx="0" presStyleCnt="4" custScaleX="750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BF0904-209A-4A52-90A8-1C8087FC7CB0}" type="pres">
      <dgm:prSet presAssocID="{1D7DE5CC-B419-47C5-8DF0-3243E36B967D}" presName="childShp" presStyleLbl="bgAccFollowNode1" presStyleIdx="0" presStyleCnt="4" custScaleX="11129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th-TH"/>
        </a:p>
      </dgm:t>
    </dgm:pt>
    <dgm:pt modelId="{0E100046-E272-4CED-810B-E3170CAB01E5}" type="pres">
      <dgm:prSet presAssocID="{422DE28F-5A6A-4C6B-943F-8FF71AF81E7A}" presName="spacing" presStyleCnt="0"/>
      <dgm:spPr/>
    </dgm:pt>
    <dgm:pt modelId="{971AF014-345B-4B43-A50A-8FB5EAC3B750}" type="pres">
      <dgm:prSet presAssocID="{9D95214A-BEB0-4B39-BE33-9E82A629013A}" presName="linNode" presStyleCnt="0"/>
      <dgm:spPr/>
    </dgm:pt>
    <dgm:pt modelId="{57D78531-8506-4068-A737-B611A96B6529}" type="pres">
      <dgm:prSet presAssocID="{9D95214A-BEB0-4B39-BE33-9E82A629013A}" presName="parentShp" presStyleLbl="node1" presStyleIdx="1" presStyleCnt="4" custScaleX="750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B0714F-CDF4-44B8-857A-97A67451A4F6}" type="pres">
      <dgm:prSet presAssocID="{9D95214A-BEB0-4B39-BE33-9E82A629013A}" presName="childShp" presStyleLbl="bgAccFollowNode1" presStyleIdx="1" presStyleCnt="4" custScaleX="11129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th-TH"/>
        </a:p>
      </dgm:t>
    </dgm:pt>
    <dgm:pt modelId="{A6F3C547-CE39-4A52-8879-D717D63A4F83}" type="pres">
      <dgm:prSet presAssocID="{C6B23EB0-4D75-4C19-95EB-6D6B6614269B}" presName="spacing" presStyleCnt="0"/>
      <dgm:spPr/>
    </dgm:pt>
    <dgm:pt modelId="{EF4B2A45-4E42-454F-822A-87FF0F9FA67F}" type="pres">
      <dgm:prSet presAssocID="{9C54F177-75A9-4798-A9B3-EE78D94D56F7}" presName="linNode" presStyleCnt="0"/>
      <dgm:spPr/>
    </dgm:pt>
    <dgm:pt modelId="{98169F0F-F211-48E6-A551-C1AA5B20CFB5}" type="pres">
      <dgm:prSet presAssocID="{9C54F177-75A9-4798-A9B3-EE78D94D56F7}" presName="parentShp" presStyleLbl="node1" presStyleIdx="2" presStyleCnt="4" custScaleX="750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116E8B-A144-4B69-B5C6-378238E1A98A}" type="pres">
      <dgm:prSet presAssocID="{9C54F177-75A9-4798-A9B3-EE78D94D56F7}" presName="childShp" presStyleLbl="bgAccFollowNode1" presStyleIdx="2" presStyleCnt="4" custScaleX="11129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th-TH"/>
        </a:p>
      </dgm:t>
    </dgm:pt>
    <dgm:pt modelId="{F51B421E-6602-4A3E-8FDF-06669277EE0C}" type="pres">
      <dgm:prSet presAssocID="{4F850F01-0022-43CF-ADD1-984E9A5DFDE0}" presName="spacing" presStyleCnt="0"/>
      <dgm:spPr/>
    </dgm:pt>
    <dgm:pt modelId="{DB6FEF7D-FBF9-4883-B718-0CB92E91BFC3}" type="pres">
      <dgm:prSet presAssocID="{B8239669-061A-4618-A9E5-48EE73B5A3CE}" presName="linNode" presStyleCnt="0"/>
      <dgm:spPr/>
    </dgm:pt>
    <dgm:pt modelId="{BAD4FB55-3277-4312-A525-4788CB5CAF0D}" type="pres">
      <dgm:prSet presAssocID="{B8239669-061A-4618-A9E5-48EE73B5A3CE}" presName="parentShp" presStyleLbl="node1" presStyleIdx="3" presStyleCnt="4" custScaleX="750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4DBB6B-57F4-465D-A70E-8E0FD84B657F}" type="pres">
      <dgm:prSet presAssocID="{B8239669-061A-4618-A9E5-48EE73B5A3CE}" presName="childShp" presStyleLbl="bgAccFollowNode1" presStyleIdx="3" presStyleCnt="4" custScaleX="11129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th-TH"/>
        </a:p>
      </dgm:t>
    </dgm:pt>
  </dgm:ptLst>
  <dgm:cxnLst>
    <dgm:cxn modelId="{EB35231C-8DA2-46FB-A509-C3CD8A3E4C02}" type="presOf" srcId="{9D95214A-BEB0-4B39-BE33-9E82A629013A}" destId="{57D78531-8506-4068-A737-B611A96B6529}" srcOrd="0" destOrd="0" presId="urn:microsoft.com/office/officeart/2005/8/layout/vList6"/>
    <dgm:cxn modelId="{FC10D0D5-C89F-4B49-BC0C-3E4D648B146A}" srcId="{B8239669-061A-4618-A9E5-48EE73B5A3CE}" destId="{9F7BFA3A-D08D-4709-A6F4-09008CFC6DF1}" srcOrd="0" destOrd="0" parTransId="{BB01AE16-3190-46A1-BFD7-6841804505F5}" sibTransId="{9E6554A8-0F9E-4770-9A4F-209BA18D329F}"/>
    <dgm:cxn modelId="{A7D5B29A-9F36-4187-B5C7-7CA464E66AD2}" srcId="{1D7DE5CC-B419-47C5-8DF0-3243E36B967D}" destId="{E9B55D02-3A95-47E6-A653-5B04D59437B4}" srcOrd="1" destOrd="0" parTransId="{7BAB5F62-1D2E-46EC-8CBD-BE76D12375D6}" sibTransId="{14ACB9F2-42F8-4A4D-9956-73E257CCA8AF}"/>
    <dgm:cxn modelId="{41284A12-2C11-49F2-834F-8BEBFF9B5916}" srcId="{B8239669-061A-4618-A9E5-48EE73B5A3CE}" destId="{105194E5-CCB6-43C9-8966-508318CE44AB}" srcOrd="1" destOrd="0" parTransId="{A7ABDB58-1175-4224-9C8C-C17858144E3C}" sibTransId="{5420B6AD-1DBF-44FD-BB7F-B5F1BEB71BC1}"/>
    <dgm:cxn modelId="{A9E9A461-B472-4AA7-A17B-4FA339F544A3}" srcId="{9C54F177-75A9-4798-A9B3-EE78D94D56F7}" destId="{3FBBF63B-1872-41A7-BDE0-77280E0F699D}" srcOrd="1" destOrd="0" parTransId="{EF03FEF1-B647-4EF2-B5DA-B5747D6D8515}" sibTransId="{1C580B78-4BDB-43F0-97E7-EE19A205421A}"/>
    <dgm:cxn modelId="{B415E767-B0A9-48D5-8191-00CBCF4BFDC8}" srcId="{9D95214A-BEB0-4B39-BE33-9E82A629013A}" destId="{4FAD7CCC-AA7A-48AE-AC14-1189EF4675B2}" srcOrd="2" destOrd="0" parTransId="{CB0F93D0-58D5-4A99-BF4A-F1D2BD2C0DBB}" sibTransId="{F87AB255-00BF-4F0F-870C-7D983008CBA7}"/>
    <dgm:cxn modelId="{E07D19C9-6E69-4D4F-BEB9-E620EF0D3B88}" type="presOf" srcId="{105194E5-CCB6-43C9-8966-508318CE44AB}" destId="{3A4DBB6B-57F4-465D-A70E-8E0FD84B657F}" srcOrd="0" destOrd="1" presId="urn:microsoft.com/office/officeart/2005/8/layout/vList6"/>
    <dgm:cxn modelId="{128206BB-97DF-4821-BDD2-CB908520DD90}" srcId="{1D7DE5CC-B419-47C5-8DF0-3243E36B967D}" destId="{D2FFBFE4-41F7-4427-9C98-EFCF7C87F224}" srcOrd="0" destOrd="0" parTransId="{F5F64A53-9DB7-45BA-843B-5D7C23F0EDE8}" sibTransId="{276F643B-A39F-4E0E-9181-F9EFFC75F676}"/>
    <dgm:cxn modelId="{65EE8401-DBAC-49A7-9F6F-4A0AD8E56CB9}" srcId="{90717C47-3B2B-40FA-BFBC-9312CA4B1FAE}" destId="{1D7DE5CC-B419-47C5-8DF0-3243E36B967D}" srcOrd="0" destOrd="0" parTransId="{6D3434CB-075A-46B7-9E5D-C019BFA3C7EC}" sibTransId="{422DE28F-5A6A-4C6B-943F-8FF71AF81E7A}"/>
    <dgm:cxn modelId="{BC9CF3DC-44B7-4BED-9D1F-77D25DF5F0C6}" type="presOf" srcId="{B8239669-061A-4618-A9E5-48EE73B5A3CE}" destId="{BAD4FB55-3277-4312-A525-4788CB5CAF0D}" srcOrd="0" destOrd="0" presId="urn:microsoft.com/office/officeart/2005/8/layout/vList6"/>
    <dgm:cxn modelId="{3E433378-41F8-4C7F-8256-6D49D8E3EA60}" type="presOf" srcId="{3FBBF63B-1872-41A7-BDE0-77280E0F699D}" destId="{A4116E8B-A144-4B69-B5C6-378238E1A98A}" srcOrd="0" destOrd="1" presId="urn:microsoft.com/office/officeart/2005/8/layout/vList6"/>
    <dgm:cxn modelId="{BED54971-B3CC-42EC-983F-06CD19C7686B}" type="presOf" srcId="{9C54F177-75A9-4798-A9B3-EE78D94D56F7}" destId="{98169F0F-F211-48E6-A551-C1AA5B20CFB5}" srcOrd="0" destOrd="0" presId="urn:microsoft.com/office/officeart/2005/8/layout/vList6"/>
    <dgm:cxn modelId="{1DC16BD0-CF46-4C35-8C3D-F9623E2F62DD}" type="presOf" srcId="{992F46E6-A927-42F6-A269-B01CCAC5050B}" destId="{A4116E8B-A144-4B69-B5C6-378238E1A98A}" srcOrd="0" destOrd="0" presId="urn:microsoft.com/office/officeart/2005/8/layout/vList6"/>
    <dgm:cxn modelId="{81299908-1E47-40D6-9AFB-167CC60E750A}" srcId="{90717C47-3B2B-40FA-BFBC-9312CA4B1FAE}" destId="{B8239669-061A-4618-A9E5-48EE73B5A3CE}" srcOrd="3" destOrd="0" parTransId="{B458A244-AD7F-4F21-920B-30578EB7727A}" sibTransId="{DE0F8D58-96FD-4E1A-B4A3-F64AE25DC0B4}"/>
    <dgm:cxn modelId="{16BFE40F-3369-4712-9928-8556FB1962F5}" type="presOf" srcId="{1D7DE5CC-B419-47C5-8DF0-3243E36B967D}" destId="{56FD163E-336B-467B-944F-B1A2A1B37CB8}" srcOrd="0" destOrd="0" presId="urn:microsoft.com/office/officeart/2005/8/layout/vList6"/>
    <dgm:cxn modelId="{60EEF411-45C5-4C41-AF3E-E2E8FCB44D8A}" type="presOf" srcId="{D2FFBFE4-41F7-4427-9C98-EFCF7C87F224}" destId="{93BF0904-209A-4A52-90A8-1C8087FC7CB0}" srcOrd="0" destOrd="0" presId="urn:microsoft.com/office/officeart/2005/8/layout/vList6"/>
    <dgm:cxn modelId="{1CEA2F20-B481-45D7-9972-266967275E22}" type="presOf" srcId="{C51F54E0-E042-4EB7-9472-14F78D29DB45}" destId="{98B0714F-CDF4-44B8-857A-97A67451A4F6}" srcOrd="0" destOrd="0" presId="urn:microsoft.com/office/officeart/2005/8/layout/vList6"/>
    <dgm:cxn modelId="{1A20D44D-35D9-419A-B3D7-EC83A4B3F83D}" srcId="{9D95214A-BEB0-4B39-BE33-9E82A629013A}" destId="{C51F54E0-E042-4EB7-9472-14F78D29DB45}" srcOrd="0" destOrd="0" parTransId="{0984374B-1B29-425F-AABC-B6D4A3ED6B07}" sibTransId="{BD1EDDF9-564A-4603-9A99-D536480B15F9}"/>
    <dgm:cxn modelId="{698DC4AD-7138-4120-8BEB-F3A78B704D8C}" type="presOf" srcId="{90717C47-3B2B-40FA-BFBC-9312CA4B1FAE}" destId="{CEFA7560-3C26-4F39-AA68-23830B83B810}" srcOrd="0" destOrd="0" presId="urn:microsoft.com/office/officeart/2005/8/layout/vList6"/>
    <dgm:cxn modelId="{4CE9339D-580A-4693-B212-C1078330088D}" type="presOf" srcId="{9F7BFA3A-D08D-4709-A6F4-09008CFC6DF1}" destId="{3A4DBB6B-57F4-465D-A70E-8E0FD84B657F}" srcOrd="0" destOrd="0" presId="urn:microsoft.com/office/officeart/2005/8/layout/vList6"/>
    <dgm:cxn modelId="{4CEDDE5E-94DE-46A6-862A-8123F40ABF9D}" srcId="{9C54F177-75A9-4798-A9B3-EE78D94D56F7}" destId="{992F46E6-A927-42F6-A269-B01CCAC5050B}" srcOrd="0" destOrd="0" parTransId="{15280973-08C2-431E-B0E6-8E02CD154028}" sibTransId="{03CDC7E5-AEA8-401D-8425-38E94B4661C8}"/>
    <dgm:cxn modelId="{A563A617-E9B8-4374-9A8D-391656DA1C53}" type="presOf" srcId="{4FAD7CCC-AA7A-48AE-AC14-1189EF4675B2}" destId="{98B0714F-CDF4-44B8-857A-97A67451A4F6}" srcOrd="0" destOrd="2" presId="urn:microsoft.com/office/officeart/2005/8/layout/vList6"/>
    <dgm:cxn modelId="{F0363815-9EC2-463D-8B3F-5C46D606721F}" type="presOf" srcId="{E9B55D02-3A95-47E6-A653-5B04D59437B4}" destId="{93BF0904-209A-4A52-90A8-1C8087FC7CB0}" srcOrd="0" destOrd="1" presId="urn:microsoft.com/office/officeart/2005/8/layout/vList6"/>
    <dgm:cxn modelId="{EE019516-59D5-4434-9D0F-A8BAF5D55E9C}" srcId="{9D95214A-BEB0-4B39-BE33-9E82A629013A}" destId="{6DB64A30-F5FE-49A8-B517-00A013F622B8}" srcOrd="1" destOrd="0" parTransId="{DE328399-C99E-4B5C-ACE4-6EF550FD6142}" sibTransId="{76DF9B8A-3845-41E3-80AA-442AEC577982}"/>
    <dgm:cxn modelId="{90BBF3C2-2B0B-4DC2-A7EF-54ACBEF19AD9}" srcId="{90717C47-3B2B-40FA-BFBC-9312CA4B1FAE}" destId="{9C54F177-75A9-4798-A9B3-EE78D94D56F7}" srcOrd="2" destOrd="0" parTransId="{A5B8DCD1-B54C-4156-91FC-A3B47A2C5B5C}" sibTransId="{4F850F01-0022-43CF-ADD1-984E9A5DFDE0}"/>
    <dgm:cxn modelId="{052237DF-E60A-4B68-AEE7-527C0FB16D8E}" type="presOf" srcId="{6DB64A30-F5FE-49A8-B517-00A013F622B8}" destId="{98B0714F-CDF4-44B8-857A-97A67451A4F6}" srcOrd="0" destOrd="1" presId="urn:microsoft.com/office/officeart/2005/8/layout/vList6"/>
    <dgm:cxn modelId="{80EB945F-1C5A-40BE-BF98-053311578D0D}" srcId="{90717C47-3B2B-40FA-BFBC-9312CA4B1FAE}" destId="{9D95214A-BEB0-4B39-BE33-9E82A629013A}" srcOrd="1" destOrd="0" parTransId="{D5853F66-19F5-42A1-874C-C2626F893BA6}" sibTransId="{C6B23EB0-4D75-4C19-95EB-6D6B6614269B}"/>
    <dgm:cxn modelId="{0BE1261A-74D7-4D7F-8410-1B6BF3E3DEC3}" type="presParOf" srcId="{CEFA7560-3C26-4F39-AA68-23830B83B810}" destId="{97337E3F-3138-431E-9594-7517438063A9}" srcOrd="0" destOrd="0" presId="urn:microsoft.com/office/officeart/2005/8/layout/vList6"/>
    <dgm:cxn modelId="{1C354545-1086-416E-A8B4-3AE1DED7C393}" type="presParOf" srcId="{97337E3F-3138-431E-9594-7517438063A9}" destId="{56FD163E-336B-467B-944F-B1A2A1B37CB8}" srcOrd="0" destOrd="0" presId="urn:microsoft.com/office/officeart/2005/8/layout/vList6"/>
    <dgm:cxn modelId="{DDE1AD9F-B31F-454B-84DD-79F6FEBD36C8}" type="presParOf" srcId="{97337E3F-3138-431E-9594-7517438063A9}" destId="{93BF0904-209A-4A52-90A8-1C8087FC7CB0}" srcOrd="1" destOrd="0" presId="urn:microsoft.com/office/officeart/2005/8/layout/vList6"/>
    <dgm:cxn modelId="{D1532DD6-A76A-42D6-9D63-5384B859C6B1}" type="presParOf" srcId="{CEFA7560-3C26-4F39-AA68-23830B83B810}" destId="{0E100046-E272-4CED-810B-E3170CAB01E5}" srcOrd="1" destOrd="0" presId="urn:microsoft.com/office/officeart/2005/8/layout/vList6"/>
    <dgm:cxn modelId="{DFCCDDDF-5CDC-4902-B1A9-BEECBC9AD149}" type="presParOf" srcId="{CEFA7560-3C26-4F39-AA68-23830B83B810}" destId="{971AF014-345B-4B43-A50A-8FB5EAC3B750}" srcOrd="2" destOrd="0" presId="urn:microsoft.com/office/officeart/2005/8/layout/vList6"/>
    <dgm:cxn modelId="{07E183D3-5212-4071-96EE-C0D1C2F49398}" type="presParOf" srcId="{971AF014-345B-4B43-A50A-8FB5EAC3B750}" destId="{57D78531-8506-4068-A737-B611A96B6529}" srcOrd="0" destOrd="0" presId="urn:microsoft.com/office/officeart/2005/8/layout/vList6"/>
    <dgm:cxn modelId="{0F769AD4-056E-4D62-903B-9682F96DCA53}" type="presParOf" srcId="{971AF014-345B-4B43-A50A-8FB5EAC3B750}" destId="{98B0714F-CDF4-44B8-857A-97A67451A4F6}" srcOrd="1" destOrd="0" presId="urn:microsoft.com/office/officeart/2005/8/layout/vList6"/>
    <dgm:cxn modelId="{17C53195-EE03-43AB-8882-631FFA16DEA6}" type="presParOf" srcId="{CEFA7560-3C26-4F39-AA68-23830B83B810}" destId="{A6F3C547-CE39-4A52-8879-D717D63A4F83}" srcOrd="3" destOrd="0" presId="urn:microsoft.com/office/officeart/2005/8/layout/vList6"/>
    <dgm:cxn modelId="{06750BA8-9BE4-4053-9AA2-CFCDFDF55095}" type="presParOf" srcId="{CEFA7560-3C26-4F39-AA68-23830B83B810}" destId="{EF4B2A45-4E42-454F-822A-87FF0F9FA67F}" srcOrd="4" destOrd="0" presId="urn:microsoft.com/office/officeart/2005/8/layout/vList6"/>
    <dgm:cxn modelId="{C81933E1-D684-4F87-B7A5-62255CFD6E2F}" type="presParOf" srcId="{EF4B2A45-4E42-454F-822A-87FF0F9FA67F}" destId="{98169F0F-F211-48E6-A551-C1AA5B20CFB5}" srcOrd="0" destOrd="0" presId="urn:microsoft.com/office/officeart/2005/8/layout/vList6"/>
    <dgm:cxn modelId="{779446BC-08AE-4B1B-92A9-E96A16E673FB}" type="presParOf" srcId="{EF4B2A45-4E42-454F-822A-87FF0F9FA67F}" destId="{A4116E8B-A144-4B69-B5C6-378238E1A98A}" srcOrd="1" destOrd="0" presId="urn:microsoft.com/office/officeart/2005/8/layout/vList6"/>
    <dgm:cxn modelId="{AA905E62-590C-4399-83BC-5757AD9777A0}" type="presParOf" srcId="{CEFA7560-3C26-4F39-AA68-23830B83B810}" destId="{F51B421E-6602-4A3E-8FDF-06669277EE0C}" srcOrd="5" destOrd="0" presId="urn:microsoft.com/office/officeart/2005/8/layout/vList6"/>
    <dgm:cxn modelId="{E7CE322A-9622-466A-B16E-8F73B9B10682}" type="presParOf" srcId="{CEFA7560-3C26-4F39-AA68-23830B83B810}" destId="{DB6FEF7D-FBF9-4883-B718-0CB92E91BFC3}" srcOrd="6" destOrd="0" presId="urn:microsoft.com/office/officeart/2005/8/layout/vList6"/>
    <dgm:cxn modelId="{89A83267-675E-420C-83E6-F290F7ADCF8D}" type="presParOf" srcId="{DB6FEF7D-FBF9-4883-B718-0CB92E91BFC3}" destId="{BAD4FB55-3277-4312-A525-4788CB5CAF0D}" srcOrd="0" destOrd="0" presId="urn:microsoft.com/office/officeart/2005/8/layout/vList6"/>
    <dgm:cxn modelId="{402C4BEA-AA3E-4D70-967F-AC3BD4C44F01}" type="presParOf" srcId="{DB6FEF7D-FBF9-4883-B718-0CB92E91BFC3}" destId="{3A4DBB6B-57F4-465D-A70E-8E0FD84B65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2261B8-3038-4DA3-8ADC-9856175B7FBD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9B09E7D-5CBC-4B19-8A59-97609A95B079}">
      <dgm:prSet custT="1"/>
      <dgm:spPr/>
      <dgm:t>
        <a:bodyPr/>
        <a:lstStyle/>
        <a:p>
          <a:pPr rtl="0"/>
          <a:r>
            <a:rPr lang="th-TH" sz="2000" b="1" dirty="0" smtClean="0">
              <a:latin typeface="Tahoma" pitchFamily="34" charset="0"/>
              <a:cs typeface="Tahoma" pitchFamily="34" charset="0"/>
            </a:rPr>
            <a:t>ถึงแม้ว่า การดำเนินการต่างๆ ตามคำแนะนำของ </a:t>
          </a:r>
          <a:r>
            <a:rPr lang="en-US" sz="2000" b="1" dirty="0" smtClean="0">
              <a:latin typeface="Tahoma" pitchFamily="34" charset="0"/>
              <a:cs typeface="Tahoma" pitchFamily="34" charset="0"/>
            </a:rPr>
            <a:t>OECD </a:t>
          </a:r>
          <a:r>
            <a:rPr lang="th-TH" sz="2000" b="1" dirty="0" smtClean="0">
              <a:latin typeface="Tahoma" pitchFamily="34" charset="0"/>
              <a:cs typeface="Tahoma" pitchFamily="34" charset="0"/>
            </a:rPr>
            <a:t>ยังไม่เกิดขึ้นเต็มรูปแบบ แต่ทุกภาคส่วนของภูมิภาคได้รับรู้และตระหนักถึงความร่วมมือที่เพิ่มมากขึ้นระหว่างมหาวิทยาลัยใน </a:t>
          </a:r>
          <a:r>
            <a:rPr lang="en-US" sz="2000" b="1" dirty="0" smtClean="0">
              <a:latin typeface="Tahoma" pitchFamily="34" charset="0"/>
              <a:cs typeface="Tahoma" pitchFamily="34" charset="0"/>
            </a:rPr>
            <a:t>Bio </a:t>
          </a:r>
          <a:r>
            <a:rPr lang="en-US" sz="2000" b="1" dirty="0" err="1" smtClean="0">
              <a:latin typeface="Tahoma" pitchFamily="34" charset="0"/>
              <a:cs typeface="Tahoma" pitchFamily="34" charset="0"/>
            </a:rPr>
            <a:t>Bio</a:t>
          </a:r>
          <a:endParaRPr lang="en-US" sz="2000" b="1" dirty="0">
            <a:latin typeface="Tahoma" pitchFamily="34" charset="0"/>
            <a:cs typeface="Tahoma" pitchFamily="34" charset="0"/>
          </a:endParaRPr>
        </a:p>
      </dgm:t>
    </dgm:pt>
    <dgm:pt modelId="{0370090B-C39E-4AEF-863B-A32207D42AC2}" type="parTrans" cxnId="{DFC83683-6A02-44CF-ABEA-3E9122E770CC}">
      <dgm:prSet/>
      <dgm:spPr/>
      <dgm:t>
        <a:bodyPr/>
        <a:lstStyle/>
        <a:p>
          <a:endParaRPr lang="th-TH"/>
        </a:p>
      </dgm:t>
    </dgm:pt>
    <dgm:pt modelId="{BD3FE865-C3B3-4F38-A868-F16A609A57FA}" type="sibTrans" cxnId="{DFC83683-6A02-44CF-ABEA-3E9122E770CC}">
      <dgm:prSet/>
      <dgm:spPr/>
      <dgm:t>
        <a:bodyPr/>
        <a:lstStyle/>
        <a:p>
          <a:endParaRPr lang="th-TH"/>
        </a:p>
      </dgm:t>
    </dgm:pt>
    <dgm:pt modelId="{F5C79239-5375-4451-A90D-7DB2669C680D}">
      <dgm:prSet custT="1"/>
      <dgm:spPr/>
      <dgm:t>
        <a:bodyPr/>
        <a:lstStyle/>
        <a:p>
          <a:pPr rtl="0"/>
          <a:r>
            <a:rPr lang="th-TH" sz="2000" b="1" dirty="0" smtClean="0">
              <a:latin typeface="Tahoma" pitchFamily="34" charset="0"/>
              <a:cs typeface="Tahoma" pitchFamily="34" charset="0"/>
            </a:rPr>
            <a:t>ทุกภาคส่วนเกิดความตระหนัก และเห็นความสำคัญมากขึ้นในเรื่องการมีงานทำของบัณฑิต ทักษะการมีความคิดแบบนักธุรกิจของบัณฑิต  การเรียนรู้ตลอดชีวิต โอกาสในการเข้าเรียนเพิ่มเติมด้านเทคนิคสำหรับผู้ที่ทำงานแล้ว และการพัฒนาภูมิภาค</a:t>
          </a:r>
          <a:endParaRPr lang="en-US" sz="2000" b="1" dirty="0">
            <a:latin typeface="Tahoma" pitchFamily="34" charset="0"/>
            <a:cs typeface="Tahoma" pitchFamily="34" charset="0"/>
          </a:endParaRPr>
        </a:p>
      </dgm:t>
    </dgm:pt>
    <dgm:pt modelId="{2934FCDB-CE5B-4FEA-B7D0-88F3C78F2625}" type="parTrans" cxnId="{F37ECF7A-07AE-405E-8643-BCB747EB99F4}">
      <dgm:prSet/>
      <dgm:spPr/>
      <dgm:t>
        <a:bodyPr/>
        <a:lstStyle/>
        <a:p>
          <a:endParaRPr lang="th-TH"/>
        </a:p>
      </dgm:t>
    </dgm:pt>
    <dgm:pt modelId="{DDB24A9E-5CCC-458E-A5C2-A8CE7DA328CA}" type="sibTrans" cxnId="{F37ECF7A-07AE-405E-8643-BCB747EB99F4}">
      <dgm:prSet/>
      <dgm:spPr/>
      <dgm:t>
        <a:bodyPr/>
        <a:lstStyle/>
        <a:p>
          <a:endParaRPr lang="th-TH"/>
        </a:p>
      </dgm:t>
    </dgm:pt>
    <dgm:pt modelId="{B591F0D1-CFA1-4646-B927-64C613D896B6}">
      <dgm:prSet custT="1"/>
      <dgm:spPr/>
      <dgm:t>
        <a:bodyPr/>
        <a:lstStyle/>
        <a:p>
          <a:pPr rtl="0"/>
          <a:r>
            <a:rPr lang="th-TH" sz="2000" b="1" dirty="0" smtClean="0">
              <a:latin typeface="Tahoma" pitchFamily="34" charset="0"/>
              <a:cs typeface="Tahoma" pitchFamily="34" charset="0"/>
            </a:rPr>
            <a:t>หลังจากเกิดเหตการณ์แผ่นดินไหว ระดับ </a:t>
          </a:r>
          <a:r>
            <a:rPr lang="en-US" sz="2000" b="1" dirty="0" smtClean="0">
              <a:latin typeface="Tahoma" pitchFamily="34" charset="0"/>
              <a:cs typeface="Tahoma" pitchFamily="34" charset="0"/>
            </a:rPr>
            <a:t>8.8 </a:t>
          </a:r>
          <a:r>
            <a:rPr lang="th-TH" sz="2000" b="1" dirty="0" smtClean="0">
              <a:latin typeface="Tahoma" pitchFamily="34" charset="0"/>
              <a:cs typeface="Tahoma" pitchFamily="34" charset="0"/>
            </a:rPr>
            <a:t>เรกเตอร์ ในวันที่</a:t>
          </a:r>
          <a:r>
            <a:rPr lang="en-US" sz="2000" b="1" dirty="0" smtClean="0">
              <a:latin typeface="Tahoma" pitchFamily="34" charset="0"/>
              <a:cs typeface="Tahoma" pitchFamily="34" charset="0"/>
            </a:rPr>
            <a:t> 27 </a:t>
          </a:r>
          <a:r>
            <a:rPr lang="th-TH" sz="2000" b="1" dirty="0" smtClean="0">
              <a:latin typeface="Tahoma" pitchFamily="34" charset="0"/>
              <a:cs typeface="Tahoma" pitchFamily="34" charset="0"/>
            </a:rPr>
            <a:t>กุมภาพันธ์ </a:t>
          </a:r>
          <a:r>
            <a:rPr lang="en-US" sz="2000" b="1" dirty="0" smtClean="0">
              <a:latin typeface="Tahoma" pitchFamily="34" charset="0"/>
              <a:cs typeface="Tahoma" pitchFamily="34" charset="0"/>
            </a:rPr>
            <a:t>2553 </a:t>
          </a:r>
          <a:r>
            <a:rPr lang="th-TH" sz="2000" b="1" dirty="0" smtClean="0">
              <a:latin typeface="Tahoma" pitchFamily="34" charset="0"/>
              <a:cs typeface="Tahoma" pitchFamily="34" charset="0"/>
            </a:rPr>
            <a:t>สถาบันอุดมศึกษาได้เข้ามาให้ความช่วยเหลือและฟื้นฟูชุมชนต่างๆ ในภูมิภาคเป็นอย่างมาก</a:t>
          </a:r>
          <a:endParaRPr lang="th-TH" sz="2000" dirty="0">
            <a:latin typeface="Tahoma" pitchFamily="34" charset="0"/>
            <a:cs typeface="Tahoma" pitchFamily="34" charset="0"/>
          </a:endParaRPr>
        </a:p>
      </dgm:t>
    </dgm:pt>
    <dgm:pt modelId="{07CB1AFB-A077-4F91-BD35-CCC89A6C3D75}" type="parTrans" cxnId="{B8D80C0F-1461-45E4-829D-8F7C277043EF}">
      <dgm:prSet/>
      <dgm:spPr/>
      <dgm:t>
        <a:bodyPr/>
        <a:lstStyle/>
        <a:p>
          <a:endParaRPr lang="th-TH"/>
        </a:p>
      </dgm:t>
    </dgm:pt>
    <dgm:pt modelId="{13CBC61F-D581-4D51-B019-8515036A7818}" type="sibTrans" cxnId="{B8D80C0F-1461-45E4-829D-8F7C277043EF}">
      <dgm:prSet/>
      <dgm:spPr/>
      <dgm:t>
        <a:bodyPr/>
        <a:lstStyle/>
        <a:p>
          <a:endParaRPr lang="th-TH"/>
        </a:p>
      </dgm:t>
    </dgm:pt>
    <dgm:pt modelId="{D5EFCCDE-B986-46A9-9DD6-1C99F602D4E7}" type="pres">
      <dgm:prSet presAssocID="{642261B8-3038-4DA3-8ADC-9856175B7FB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9A34C39-37EF-487E-BF60-BF9F9CDB94EB}" type="pres">
      <dgm:prSet presAssocID="{642261B8-3038-4DA3-8ADC-9856175B7FBD}" presName="arrow" presStyleLbl="bgShp" presStyleIdx="0" presStyleCnt="1"/>
      <dgm:spPr/>
    </dgm:pt>
    <dgm:pt modelId="{B2E5BE86-32F4-443E-AA9B-6B582DA6B863}" type="pres">
      <dgm:prSet presAssocID="{642261B8-3038-4DA3-8ADC-9856175B7FBD}" presName="linearProcess" presStyleCnt="0"/>
      <dgm:spPr/>
    </dgm:pt>
    <dgm:pt modelId="{646A235B-E116-444B-997A-859BD9F306DD}" type="pres">
      <dgm:prSet presAssocID="{09B09E7D-5CBC-4B19-8A59-97609A95B079}" presName="textNode" presStyleLbl="node1" presStyleIdx="0" presStyleCnt="3" custScaleY="19048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42E074-5AED-468F-8BB8-97C3F31F4DDD}" type="pres">
      <dgm:prSet presAssocID="{BD3FE865-C3B3-4F38-A868-F16A609A57FA}" presName="sibTrans" presStyleCnt="0"/>
      <dgm:spPr/>
    </dgm:pt>
    <dgm:pt modelId="{D5106424-9A77-4B10-843D-1A1DCDC30877}" type="pres">
      <dgm:prSet presAssocID="{F5C79239-5375-4451-A90D-7DB2669C680D}" presName="textNode" presStyleLbl="node1" presStyleIdx="1" presStyleCnt="3" custScaleY="19048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CB8EF7-7C70-4A78-849B-CE8DEF8CF672}" type="pres">
      <dgm:prSet presAssocID="{DDB24A9E-5CCC-458E-A5C2-A8CE7DA328CA}" presName="sibTrans" presStyleCnt="0"/>
      <dgm:spPr/>
    </dgm:pt>
    <dgm:pt modelId="{44DD6D94-8C6F-43D4-A125-17177AF1A433}" type="pres">
      <dgm:prSet presAssocID="{B591F0D1-CFA1-4646-B927-64C613D896B6}" presName="textNode" presStyleLbl="node1" presStyleIdx="2" presStyleCnt="3" custScaleY="19048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D4A9F8B-7D85-4AAF-978A-6638E22FD5A4}" type="presOf" srcId="{642261B8-3038-4DA3-8ADC-9856175B7FBD}" destId="{D5EFCCDE-B986-46A9-9DD6-1C99F602D4E7}" srcOrd="0" destOrd="0" presId="urn:microsoft.com/office/officeart/2005/8/layout/hProcess9"/>
    <dgm:cxn modelId="{FF847CA5-4D37-4AEF-B959-6A5AA52870B1}" type="presOf" srcId="{09B09E7D-5CBC-4B19-8A59-97609A95B079}" destId="{646A235B-E116-444B-997A-859BD9F306DD}" srcOrd="0" destOrd="0" presId="urn:microsoft.com/office/officeart/2005/8/layout/hProcess9"/>
    <dgm:cxn modelId="{9E9E8EAF-4E9C-4394-AE73-83F239555A7B}" type="presOf" srcId="{F5C79239-5375-4451-A90D-7DB2669C680D}" destId="{D5106424-9A77-4B10-843D-1A1DCDC30877}" srcOrd="0" destOrd="0" presId="urn:microsoft.com/office/officeart/2005/8/layout/hProcess9"/>
    <dgm:cxn modelId="{3E517E0D-6D87-4BA5-B71F-82AEBC6AB732}" type="presOf" srcId="{B591F0D1-CFA1-4646-B927-64C613D896B6}" destId="{44DD6D94-8C6F-43D4-A125-17177AF1A433}" srcOrd="0" destOrd="0" presId="urn:microsoft.com/office/officeart/2005/8/layout/hProcess9"/>
    <dgm:cxn modelId="{B8D80C0F-1461-45E4-829D-8F7C277043EF}" srcId="{642261B8-3038-4DA3-8ADC-9856175B7FBD}" destId="{B591F0D1-CFA1-4646-B927-64C613D896B6}" srcOrd="2" destOrd="0" parTransId="{07CB1AFB-A077-4F91-BD35-CCC89A6C3D75}" sibTransId="{13CBC61F-D581-4D51-B019-8515036A7818}"/>
    <dgm:cxn modelId="{DFC83683-6A02-44CF-ABEA-3E9122E770CC}" srcId="{642261B8-3038-4DA3-8ADC-9856175B7FBD}" destId="{09B09E7D-5CBC-4B19-8A59-97609A95B079}" srcOrd="0" destOrd="0" parTransId="{0370090B-C39E-4AEF-863B-A32207D42AC2}" sibTransId="{BD3FE865-C3B3-4F38-A868-F16A609A57FA}"/>
    <dgm:cxn modelId="{F37ECF7A-07AE-405E-8643-BCB747EB99F4}" srcId="{642261B8-3038-4DA3-8ADC-9856175B7FBD}" destId="{F5C79239-5375-4451-A90D-7DB2669C680D}" srcOrd="1" destOrd="0" parTransId="{2934FCDB-CE5B-4FEA-B7D0-88F3C78F2625}" sibTransId="{DDB24A9E-5CCC-458E-A5C2-A8CE7DA328CA}"/>
    <dgm:cxn modelId="{D12F8B55-9B7F-4AFA-AF2F-720B21B0D424}" type="presParOf" srcId="{D5EFCCDE-B986-46A9-9DD6-1C99F602D4E7}" destId="{E9A34C39-37EF-487E-BF60-BF9F9CDB94EB}" srcOrd="0" destOrd="0" presId="urn:microsoft.com/office/officeart/2005/8/layout/hProcess9"/>
    <dgm:cxn modelId="{B01AE8C0-5182-4B52-980B-D166B52C32EE}" type="presParOf" srcId="{D5EFCCDE-B986-46A9-9DD6-1C99F602D4E7}" destId="{B2E5BE86-32F4-443E-AA9B-6B582DA6B863}" srcOrd="1" destOrd="0" presId="urn:microsoft.com/office/officeart/2005/8/layout/hProcess9"/>
    <dgm:cxn modelId="{41AC9C59-8E24-4B57-9B05-A07B18A1B867}" type="presParOf" srcId="{B2E5BE86-32F4-443E-AA9B-6B582DA6B863}" destId="{646A235B-E116-444B-997A-859BD9F306DD}" srcOrd="0" destOrd="0" presId="urn:microsoft.com/office/officeart/2005/8/layout/hProcess9"/>
    <dgm:cxn modelId="{4187B60E-B934-4BD8-8927-E9A733949990}" type="presParOf" srcId="{B2E5BE86-32F4-443E-AA9B-6B582DA6B863}" destId="{1C42E074-5AED-468F-8BB8-97C3F31F4DDD}" srcOrd="1" destOrd="0" presId="urn:microsoft.com/office/officeart/2005/8/layout/hProcess9"/>
    <dgm:cxn modelId="{3905CFDE-45F2-4676-B9A4-2285F21DA093}" type="presParOf" srcId="{B2E5BE86-32F4-443E-AA9B-6B582DA6B863}" destId="{D5106424-9A77-4B10-843D-1A1DCDC30877}" srcOrd="2" destOrd="0" presId="urn:microsoft.com/office/officeart/2005/8/layout/hProcess9"/>
    <dgm:cxn modelId="{CD7CAAE7-3B72-40BB-BD88-24176FC0BCDC}" type="presParOf" srcId="{B2E5BE86-32F4-443E-AA9B-6B582DA6B863}" destId="{1FCB8EF7-7C70-4A78-849B-CE8DEF8CF672}" srcOrd="3" destOrd="0" presId="urn:microsoft.com/office/officeart/2005/8/layout/hProcess9"/>
    <dgm:cxn modelId="{E3F8E9A8-CA3D-4210-AE5E-98E9BD81B464}" type="presParOf" srcId="{B2E5BE86-32F4-443E-AA9B-6B582DA6B863}" destId="{44DD6D94-8C6F-43D4-A125-17177AF1A43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806063-3C66-4A41-9361-C1F580E97EC0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7EAAC059-76D0-405F-9D97-844E39BE75DB}">
      <dgm:prSet custT="1"/>
      <dgm:spPr/>
      <dgm:t>
        <a:bodyPr/>
        <a:lstStyle/>
        <a:p>
          <a:pPr algn="l" rtl="0"/>
          <a:r>
            <a:rPr lang="th-TH" sz="1800" b="1" dirty="0" smtClean="0">
              <a:latin typeface="Tahoma" pitchFamily="34" charset="0"/>
              <a:cs typeface="Tahoma" pitchFamily="34" charset="0"/>
            </a:rPr>
            <a:t>จำนวนมหาวิทยาลัยมีเพิ่มมากขึ้น  แต่ความไม่เท่าเทียมกันในการเข้าถึงการศึกษาในระดับอุดมศึกษายังคงมีอยู่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585A3912-6B27-4CB5-BBE2-68FD34B9D828}" type="parTrans" cxnId="{F3DDEC46-1AAC-4078-8071-40AB200400F5}">
      <dgm:prSet/>
      <dgm:spPr/>
      <dgm:t>
        <a:bodyPr/>
        <a:lstStyle/>
        <a:p>
          <a:endParaRPr lang="th-TH"/>
        </a:p>
      </dgm:t>
    </dgm:pt>
    <dgm:pt modelId="{B78621F7-3FE3-40E9-BC95-E8F11F892625}" type="sibTrans" cxnId="{F3DDEC46-1AAC-4078-8071-40AB200400F5}">
      <dgm:prSet/>
      <dgm:spPr/>
      <dgm:t>
        <a:bodyPr/>
        <a:lstStyle/>
        <a:p>
          <a:endParaRPr lang="th-TH"/>
        </a:p>
      </dgm:t>
    </dgm:pt>
    <dgm:pt modelId="{0B5B32F4-6CEB-4822-9638-B50A7007E863}">
      <dgm:prSet custT="1"/>
      <dgm:spPr/>
      <dgm:t>
        <a:bodyPr/>
        <a:lstStyle/>
        <a:p>
          <a:pPr algn="l" rtl="0"/>
          <a:r>
            <a:rPr lang="th-TH" sz="1800" b="1" dirty="0" smtClean="0">
              <a:latin typeface="Tahoma" pitchFamily="34" charset="0"/>
              <a:cs typeface="Tahoma" pitchFamily="34" charset="0"/>
            </a:rPr>
            <a:t>ประเด็นคุณภาพการศึกษา คุณภาพของบัณฑิต การมีงานทำของบัณฑิต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A00A5003-22AB-4BCC-A16D-0703FE46C415}" type="parTrans" cxnId="{BF289A1B-BC4B-4AED-83ED-C7A59B924BC9}">
      <dgm:prSet/>
      <dgm:spPr/>
      <dgm:t>
        <a:bodyPr/>
        <a:lstStyle/>
        <a:p>
          <a:endParaRPr lang="th-TH"/>
        </a:p>
      </dgm:t>
    </dgm:pt>
    <dgm:pt modelId="{79457B24-DA03-452F-82E7-8EEB179D8932}" type="sibTrans" cxnId="{BF289A1B-BC4B-4AED-83ED-C7A59B924BC9}">
      <dgm:prSet/>
      <dgm:spPr/>
      <dgm:t>
        <a:bodyPr/>
        <a:lstStyle/>
        <a:p>
          <a:endParaRPr lang="th-TH"/>
        </a:p>
      </dgm:t>
    </dgm:pt>
    <dgm:pt modelId="{927D5606-C8A5-4BE5-8BF8-102AC983FCF9}">
      <dgm:prSet custT="1"/>
      <dgm:spPr/>
      <dgm:t>
        <a:bodyPr/>
        <a:lstStyle/>
        <a:p>
          <a:pPr algn="l" rtl="0"/>
          <a:r>
            <a:rPr lang="th-TH" sz="1800" b="1" dirty="0" smtClean="0">
              <a:latin typeface="Tahoma" pitchFamily="34" charset="0"/>
              <a:cs typeface="Tahoma" pitchFamily="34" charset="0"/>
            </a:rPr>
            <a:t>การเรียนรู้ตลอดชีวิต การเพิ่มทักษะและแนวคิดใหม่ๆ (โดยเฉพาะด้าน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entrepreneurship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)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ในยุคเศรษฐกิจฐานความรู้</a:t>
          </a:r>
          <a:endParaRPr lang="en-US" sz="1800" b="1" dirty="0">
            <a:latin typeface="Tahoma" pitchFamily="34" charset="0"/>
            <a:cs typeface="Tahoma" pitchFamily="34" charset="0"/>
          </a:endParaRPr>
        </a:p>
      </dgm:t>
    </dgm:pt>
    <dgm:pt modelId="{57873766-F567-4F54-93EF-03DCE4F5856E}" type="parTrans" cxnId="{82BB7E03-05B7-474D-818E-70F43FE0FDDC}">
      <dgm:prSet/>
      <dgm:spPr/>
      <dgm:t>
        <a:bodyPr/>
        <a:lstStyle/>
        <a:p>
          <a:endParaRPr lang="th-TH"/>
        </a:p>
      </dgm:t>
    </dgm:pt>
    <dgm:pt modelId="{ED1C181B-D60E-479C-9A5C-2808CBA9B9A0}" type="sibTrans" cxnId="{82BB7E03-05B7-474D-818E-70F43FE0FDDC}">
      <dgm:prSet/>
      <dgm:spPr/>
      <dgm:t>
        <a:bodyPr/>
        <a:lstStyle/>
        <a:p>
          <a:endParaRPr lang="th-TH"/>
        </a:p>
      </dgm:t>
    </dgm:pt>
    <dgm:pt modelId="{A53228FC-8217-473C-99E1-49D245DBCA7E}">
      <dgm:prSet custT="1"/>
      <dgm:spPr/>
      <dgm:t>
        <a:bodyPr/>
        <a:lstStyle/>
        <a:p>
          <a:pPr algn="l" rtl="0"/>
          <a:r>
            <a:rPr lang="th-TH" sz="1800" b="1" dirty="0" smtClean="0">
              <a:latin typeface="Tahoma" pitchFamily="34" charset="0"/>
              <a:cs typeface="Tahoma" pitchFamily="34" charset="0"/>
            </a:rPr>
            <a:t>มหาวิทยาลัยในหลายประเทศไม่มีความร่วมมือกับภาคธุรกิจเอกชนมากนัก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75228D59-DF49-4269-9811-063F0B6D1A0D}" type="parTrans" cxnId="{05EFFE31-95E2-4878-A594-278EE9CAD569}">
      <dgm:prSet/>
      <dgm:spPr/>
      <dgm:t>
        <a:bodyPr/>
        <a:lstStyle/>
        <a:p>
          <a:endParaRPr lang="th-TH"/>
        </a:p>
      </dgm:t>
    </dgm:pt>
    <dgm:pt modelId="{668A9EA4-3896-4C11-9875-581B96364333}" type="sibTrans" cxnId="{05EFFE31-95E2-4878-A594-278EE9CAD569}">
      <dgm:prSet/>
      <dgm:spPr/>
      <dgm:t>
        <a:bodyPr/>
        <a:lstStyle/>
        <a:p>
          <a:endParaRPr lang="th-TH"/>
        </a:p>
      </dgm:t>
    </dgm:pt>
    <dgm:pt modelId="{6B677467-279B-4F48-81D0-7FB9451CE4E0}">
      <dgm:prSet custT="1"/>
      <dgm:spPr/>
      <dgm:t>
        <a:bodyPr/>
        <a:lstStyle/>
        <a:p>
          <a:pPr algn="l" rtl="0"/>
          <a:r>
            <a:rPr lang="th-TH" sz="1800" b="1" dirty="0" smtClean="0">
              <a:latin typeface="Tahoma" pitchFamily="34" charset="0"/>
              <a:cs typeface="Tahoma" pitchFamily="34" charset="0"/>
            </a:rPr>
            <a:t>มีหลายภูมิภาคต้องการเป็น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Silicon Valley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แต่ไม่มีการพัฒนาทรัพยากรที่มีอยู่ในพื้นที่เลย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(existing assets)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และมีหลายมหาวิทยาลัยให้ความสนใจในประเด็น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high tech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เช่น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biotech, nanotech and ICT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โดยไม่คำนึงถึงข้อจำกัดของตนเอง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78649633-0B22-4EE9-B7B4-E1A510A3406B}" type="parTrans" cxnId="{EF28686B-FBF7-436F-88D3-CCAB9BED26E8}">
      <dgm:prSet/>
      <dgm:spPr/>
      <dgm:t>
        <a:bodyPr/>
        <a:lstStyle/>
        <a:p>
          <a:endParaRPr lang="th-TH"/>
        </a:p>
      </dgm:t>
    </dgm:pt>
    <dgm:pt modelId="{2A4A0310-5856-4E6D-9FBE-B70BC98C4F16}" type="sibTrans" cxnId="{EF28686B-FBF7-436F-88D3-CCAB9BED26E8}">
      <dgm:prSet/>
      <dgm:spPr/>
      <dgm:t>
        <a:bodyPr/>
        <a:lstStyle/>
        <a:p>
          <a:endParaRPr lang="th-TH"/>
        </a:p>
      </dgm:t>
    </dgm:pt>
    <dgm:pt modelId="{C8AD3D66-0A7F-4A5B-A82D-D4AECD0A2FA3}" type="pres">
      <dgm:prSet presAssocID="{D8806063-3C66-4A41-9361-C1F580E97E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96E9AA6-807A-4F12-85C8-367BBC5E57E3}" type="pres">
      <dgm:prSet presAssocID="{7EAAC059-76D0-405F-9D97-844E39BE75DB}" presName="parentLin" presStyleCnt="0"/>
      <dgm:spPr/>
    </dgm:pt>
    <dgm:pt modelId="{A8E466A3-77CA-41EE-8E90-DCB8F84F7C81}" type="pres">
      <dgm:prSet presAssocID="{7EAAC059-76D0-405F-9D97-844E39BE75DB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B25F9D18-35BE-40C1-BD5B-0316C76E2DBB}" type="pres">
      <dgm:prSet presAssocID="{7EAAC059-76D0-405F-9D97-844E39BE75DB}" presName="parentText" presStyleLbl="node1" presStyleIdx="0" presStyleCnt="5" custScaleX="121429" custLinFactNeighborY="245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3AE03B-20E1-4D1B-BEB2-18EDBAA57E21}" type="pres">
      <dgm:prSet presAssocID="{7EAAC059-76D0-405F-9D97-844E39BE75DB}" presName="negativeSpace" presStyleCnt="0"/>
      <dgm:spPr/>
    </dgm:pt>
    <dgm:pt modelId="{695A06A7-268E-498E-8152-4F4AF3C6D988}" type="pres">
      <dgm:prSet presAssocID="{7EAAC059-76D0-405F-9D97-844E39BE75DB}" presName="childText" presStyleLbl="conFgAcc1" presStyleIdx="0" presStyleCnt="5">
        <dgm:presLayoutVars>
          <dgm:bulletEnabled val="1"/>
        </dgm:presLayoutVars>
      </dgm:prSet>
      <dgm:spPr/>
    </dgm:pt>
    <dgm:pt modelId="{0A4BD17D-E681-4068-8A28-2761A2B218B8}" type="pres">
      <dgm:prSet presAssocID="{B78621F7-3FE3-40E9-BC95-E8F11F892625}" presName="spaceBetweenRectangles" presStyleCnt="0"/>
      <dgm:spPr/>
    </dgm:pt>
    <dgm:pt modelId="{490C1AC5-07F3-4CEF-8498-F5F86B7E9382}" type="pres">
      <dgm:prSet presAssocID="{0B5B32F4-6CEB-4822-9638-B50A7007E863}" presName="parentLin" presStyleCnt="0"/>
      <dgm:spPr/>
    </dgm:pt>
    <dgm:pt modelId="{A7F97AA8-7662-40E6-8201-23B89D21E407}" type="pres">
      <dgm:prSet presAssocID="{0B5B32F4-6CEB-4822-9638-B50A7007E863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733FF65C-37F9-4737-ACB9-6986B800198E}" type="pres">
      <dgm:prSet presAssocID="{0B5B32F4-6CEB-4822-9638-B50A7007E863}" presName="parentText" presStyleLbl="node1" presStyleIdx="1" presStyleCnt="5" custScaleX="121429" custLinFactNeighborY="245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7FCD9B-C205-477A-A14D-A2C04FDBB90D}" type="pres">
      <dgm:prSet presAssocID="{0B5B32F4-6CEB-4822-9638-B50A7007E863}" presName="negativeSpace" presStyleCnt="0"/>
      <dgm:spPr/>
    </dgm:pt>
    <dgm:pt modelId="{3DBCEEE9-DE82-40DF-955C-94A67F3637F4}" type="pres">
      <dgm:prSet presAssocID="{0B5B32F4-6CEB-4822-9638-B50A7007E863}" presName="childText" presStyleLbl="conFgAcc1" presStyleIdx="1" presStyleCnt="5">
        <dgm:presLayoutVars>
          <dgm:bulletEnabled val="1"/>
        </dgm:presLayoutVars>
      </dgm:prSet>
      <dgm:spPr/>
    </dgm:pt>
    <dgm:pt modelId="{775EF2A2-97CB-4C0F-A675-3EDDE3E4ACE5}" type="pres">
      <dgm:prSet presAssocID="{79457B24-DA03-452F-82E7-8EEB179D8932}" presName="spaceBetweenRectangles" presStyleCnt="0"/>
      <dgm:spPr/>
    </dgm:pt>
    <dgm:pt modelId="{3BA7CD58-2E97-4B3D-892F-C6B0A93C82C4}" type="pres">
      <dgm:prSet presAssocID="{927D5606-C8A5-4BE5-8BF8-102AC983FCF9}" presName="parentLin" presStyleCnt="0"/>
      <dgm:spPr/>
    </dgm:pt>
    <dgm:pt modelId="{7941CA76-D1C1-453E-9274-028034C36D63}" type="pres">
      <dgm:prSet presAssocID="{927D5606-C8A5-4BE5-8BF8-102AC983FCF9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1EE0140F-2729-4263-AF80-101BC0FF7B32}" type="pres">
      <dgm:prSet presAssocID="{927D5606-C8A5-4BE5-8BF8-102AC983FCF9}" presName="parentText" presStyleLbl="node1" presStyleIdx="2" presStyleCnt="5" custScaleX="121429" custLinFactNeighborY="245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3996EC-69B8-4DA4-A0F7-C4E0BCBB8253}" type="pres">
      <dgm:prSet presAssocID="{927D5606-C8A5-4BE5-8BF8-102AC983FCF9}" presName="negativeSpace" presStyleCnt="0"/>
      <dgm:spPr/>
    </dgm:pt>
    <dgm:pt modelId="{ACDB29D0-EFED-4E30-B36E-9021892C1A5D}" type="pres">
      <dgm:prSet presAssocID="{927D5606-C8A5-4BE5-8BF8-102AC983FCF9}" presName="childText" presStyleLbl="conFgAcc1" presStyleIdx="2" presStyleCnt="5">
        <dgm:presLayoutVars>
          <dgm:bulletEnabled val="1"/>
        </dgm:presLayoutVars>
      </dgm:prSet>
      <dgm:spPr/>
    </dgm:pt>
    <dgm:pt modelId="{2A31FB03-6F91-45FC-8E3B-51707D280A06}" type="pres">
      <dgm:prSet presAssocID="{ED1C181B-D60E-479C-9A5C-2808CBA9B9A0}" presName="spaceBetweenRectangles" presStyleCnt="0"/>
      <dgm:spPr/>
    </dgm:pt>
    <dgm:pt modelId="{6742F1FD-D6A2-4712-80BD-4274820DE589}" type="pres">
      <dgm:prSet presAssocID="{A53228FC-8217-473C-99E1-49D245DBCA7E}" presName="parentLin" presStyleCnt="0"/>
      <dgm:spPr/>
    </dgm:pt>
    <dgm:pt modelId="{C0C8A397-A803-4ED7-9148-11B364A2B6FB}" type="pres">
      <dgm:prSet presAssocID="{A53228FC-8217-473C-99E1-49D245DBCA7E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75D77D5C-DC01-4BCE-93D8-C7E94CC5EEEC}" type="pres">
      <dgm:prSet presAssocID="{A53228FC-8217-473C-99E1-49D245DBCA7E}" presName="parentText" presStyleLbl="node1" presStyleIdx="3" presStyleCnt="5" custScaleX="121429" custLinFactNeighborY="245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7A82B4-E9FA-4C4A-BDEA-313E6A90E00E}" type="pres">
      <dgm:prSet presAssocID="{A53228FC-8217-473C-99E1-49D245DBCA7E}" presName="negativeSpace" presStyleCnt="0"/>
      <dgm:spPr/>
    </dgm:pt>
    <dgm:pt modelId="{A7D0910F-308B-4C6A-A0DA-C949F53B55CE}" type="pres">
      <dgm:prSet presAssocID="{A53228FC-8217-473C-99E1-49D245DBCA7E}" presName="childText" presStyleLbl="conFgAcc1" presStyleIdx="3" presStyleCnt="5">
        <dgm:presLayoutVars>
          <dgm:bulletEnabled val="1"/>
        </dgm:presLayoutVars>
      </dgm:prSet>
      <dgm:spPr/>
    </dgm:pt>
    <dgm:pt modelId="{881491DB-556C-475D-AF7B-EB62D027E47D}" type="pres">
      <dgm:prSet presAssocID="{668A9EA4-3896-4C11-9875-581B96364333}" presName="spaceBetweenRectangles" presStyleCnt="0"/>
      <dgm:spPr/>
    </dgm:pt>
    <dgm:pt modelId="{DE11D8B8-F75A-442A-B22C-305FEA458762}" type="pres">
      <dgm:prSet presAssocID="{6B677467-279B-4F48-81D0-7FB9451CE4E0}" presName="parentLin" presStyleCnt="0"/>
      <dgm:spPr/>
    </dgm:pt>
    <dgm:pt modelId="{F4C768CD-66BC-4039-9708-29E95FBDD0BF}" type="pres">
      <dgm:prSet presAssocID="{6B677467-279B-4F48-81D0-7FB9451CE4E0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76899112-1719-412A-8935-3A84F7B6F4A7}" type="pres">
      <dgm:prSet presAssocID="{6B677467-279B-4F48-81D0-7FB9451CE4E0}" presName="parentText" presStyleLbl="node1" presStyleIdx="4" presStyleCnt="5" custScaleX="121429" custScaleY="14871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72A550-AC1D-4D03-A7F8-1C82E2EEF228}" type="pres">
      <dgm:prSet presAssocID="{6B677467-279B-4F48-81D0-7FB9451CE4E0}" presName="negativeSpace" presStyleCnt="0"/>
      <dgm:spPr/>
    </dgm:pt>
    <dgm:pt modelId="{0D75BDCA-9ABA-48A6-AB84-2D1644D5D951}" type="pres">
      <dgm:prSet presAssocID="{6B677467-279B-4F48-81D0-7FB9451CE4E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5EFFE31-95E2-4878-A594-278EE9CAD569}" srcId="{D8806063-3C66-4A41-9361-C1F580E97EC0}" destId="{A53228FC-8217-473C-99E1-49D245DBCA7E}" srcOrd="3" destOrd="0" parTransId="{75228D59-DF49-4269-9811-063F0B6D1A0D}" sibTransId="{668A9EA4-3896-4C11-9875-581B96364333}"/>
    <dgm:cxn modelId="{F3DDEC46-1AAC-4078-8071-40AB200400F5}" srcId="{D8806063-3C66-4A41-9361-C1F580E97EC0}" destId="{7EAAC059-76D0-405F-9D97-844E39BE75DB}" srcOrd="0" destOrd="0" parTransId="{585A3912-6B27-4CB5-BBE2-68FD34B9D828}" sibTransId="{B78621F7-3FE3-40E9-BC95-E8F11F892625}"/>
    <dgm:cxn modelId="{7D72C629-87EB-4036-A581-7B1ED1E6B83E}" type="presOf" srcId="{927D5606-C8A5-4BE5-8BF8-102AC983FCF9}" destId="{7941CA76-D1C1-453E-9274-028034C36D63}" srcOrd="0" destOrd="0" presId="urn:microsoft.com/office/officeart/2005/8/layout/list1"/>
    <dgm:cxn modelId="{BF289A1B-BC4B-4AED-83ED-C7A59B924BC9}" srcId="{D8806063-3C66-4A41-9361-C1F580E97EC0}" destId="{0B5B32F4-6CEB-4822-9638-B50A7007E863}" srcOrd="1" destOrd="0" parTransId="{A00A5003-22AB-4BCC-A16D-0703FE46C415}" sibTransId="{79457B24-DA03-452F-82E7-8EEB179D8932}"/>
    <dgm:cxn modelId="{EE41B052-3ADE-4BD8-AD11-EBCF3D8F1B7F}" type="presOf" srcId="{D8806063-3C66-4A41-9361-C1F580E97EC0}" destId="{C8AD3D66-0A7F-4A5B-A82D-D4AECD0A2FA3}" srcOrd="0" destOrd="0" presId="urn:microsoft.com/office/officeart/2005/8/layout/list1"/>
    <dgm:cxn modelId="{61661A61-25D4-4FC9-8507-CC30F542DAF2}" type="presOf" srcId="{6B677467-279B-4F48-81D0-7FB9451CE4E0}" destId="{F4C768CD-66BC-4039-9708-29E95FBDD0BF}" srcOrd="0" destOrd="0" presId="urn:microsoft.com/office/officeart/2005/8/layout/list1"/>
    <dgm:cxn modelId="{4705FE18-CF26-484B-B482-42932DD1A6E4}" type="presOf" srcId="{7EAAC059-76D0-405F-9D97-844E39BE75DB}" destId="{B25F9D18-35BE-40C1-BD5B-0316C76E2DBB}" srcOrd="1" destOrd="0" presId="urn:microsoft.com/office/officeart/2005/8/layout/list1"/>
    <dgm:cxn modelId="{6B1D91BE-D965-4B18-992B-7C5754BB4AA8}" type="presOf" srcId="{7EAAC059-76D0-405F-9D97-844E39BE75DB}" destId="{A8E466A3-77CA-41EE-8E90-DCB8F84F7C81}" srcOrd="0" destOrd="0" presId="urn:microsoft.com/office/officeart/2005/8/layout/list1"/>
    <dgm:cxn modelId="{64B896A9-9AFA-4C3C-A578-322ED0D35108}" type="presOf" srcId="{0B5B32F4-6CEB-4822-9638-B50A7007E863}" destId="{A7F97AA8-7662-40E6-8201-23B89D21E407}" srcOrd="0" destOrd="0" presId="urn:microsoft.com/office/officeart/2005/8/layout/list1"/>
    <dgm:cxn modelId="{3B1A681E-4C0D-400D-932A-3E95CAE465B4}" type="presOf" srcId="{0B5B32F4-6CEB-4822-9638-B50A7007E863}" destId="{733FF65C-37F9-4737-ACB9-6986B800198E}" srcOrd="1" destOrd="0" presId="urn:microsoft.com/office/officeart/2005/8/layout/list1"/>
    <dgm:cxn modelId="{CF5EF548-D80A-48D9-8839-BCC0C561F370}" type="presOf" srcId="{A53228FC-8217-473C-99E1-49D245DBCA7E}" destId="{75D77D5C-DC01-4BCE-93D8-C7E94CC5EEEC}" srcOrd="1" destOrd="0" presId="urn:microsoft.com/office/officeart/2005/8/layout/list1"/>
    <dgm:cxn modelId="{82BB7E03-05B7-474D-818E-70F43FE0FDDC}" srcId="{D8806063-3C66-4A41-9361-C1F580E97EC0}" destId="{927D5606-C8A5-4BE5-8BF8-102AC983FCF9}" srcOrd="2" destOrd="0" parTransId="{57873766-F567-4F54-93EF-03DCE4F5856E}" sibTransId="{ED1C181B-D60E-479C-9A5C-2808CBA9B9A0}"/>
    <dgm:cxn modelId="{FA24957B-E03A-4662-92E4-3AFF5D294326}" type="presOf" srcId="{A53228FC-8217-473C-99E1-49D245DBCA7E}" destId="{C0C8A397-A803-4ED7-9148-11B364A2B6FB}" srcOrd="0" destOrd="0" presId="urn:microsoft.com/office/officeart/2005/8/layout/list1"/>
    <dgm:cxn modelId="{EF28686B-FBF7-436F-88D3-CCAB9BED26E8}" srcId="{D8806063-3C66-4A41-9361-C1F580E97EC0}" destId="{6B677467-279B-4F48-81D0-7FB9451CE4E0}" srcOrd="4" destOrd="0" parTransId="{78649633-0B22-4EE9-B7B4-E1A510A3406B}" sibTransId="{2A4A0310-5856-4E6D-9FBE-B70BC98C4F16}"/>
    <dgm:cxn modelId="{0C575D38-1058-4787-9681-CC85887EA41A}" type="presOf" srcId="{927D5606-C8A5-4BE5-8BF8-102AC983FCF9}" destId="{1EE0140F-2729-4263-AF80-101BC0FF7B32}" srcOrd="1" destOrd="0" presId="urn:microsoft.com/office/officeart/2005/8/layout/list1"/>
    <dgm:cxn modelId="{8A9CCA37-6C0C-475B-81B9-09DCB6805112}" type="presOf" srcId="{6B677467-279B-4F48-81D0-7FB9451CE4E0}" destId="{76899112-1719-412A-8935-3A84F7B6F4A7}" srcOrd="1" destOrd="0" presId="urn:microsoft.com/office/officeart/2005/8/layout/list1"/>
    <dgm:cxn modelId="{B06B30D1-C4D2-452B-A451-3F861376B586}" type="presParOf" srcId="{C8AD3D66-0A7F-4A5B-A82D-D4AECD0A2FA3}" destId="{C96E9AA6-807A-4F12-85C8-367BBC5E57E3}" srcOrd="0" destOrd="0" presId="urn:microsoft.com/office/officeart/2005/8/layout/list1"/>
    <dgm:cxn modelId="{AF569234-8150-47A7-9788-BDADBF241AAB}" type="presParOf" srcId="{C96E9AA6-807A-4F12-85C8-367BBC5E57E3}" destId="{A8E466A3-77CA-41EE-8E90-DCB8F84F7C81}" srcOrd="0" destOrd="0" presId="urn:microsoft.com/office/officeart/2005/8/layout/list1"/>
    <dgm:cxn modelId="{419FBF17-4142-44CB-9810-2EA976635D0B}" type="presParOf" srcId="{C96E9AA6-807A-4F12-85C8-367BBC5E57E3}" destId="{B25F9D18-35BE-40C1-BD5B-0316C76E2DBB}" srcOrd="1" destOrd="0" presId="urn:microsoft.com/office/officeart/2005/8/layout/list1"/>
    <dgm:cxn modelId="{AD456373-9C82-45CA-A9EC-C05A56154C16}" type="presParOf" srcId="{C8AD3D66-0A7F-4A5B-A82D-D4AECD0A2FA3}" destId="{453AE03B-20E1-4D1B-BEB2-18EDBAA57E21}" srcOrd="1" destOrd="0" presId="urn:microsoft.com/office/officeart/2005/8/layout/list1"/>
    <dgm:cxn modelId="{9B3CA1E3-EEB6-4E85-A998-CFD9DDBC33E0}" type="presParOf" srcId="{C8AD3D66-0A7F-4A5B-A82D-D4AECD0A2FA3}" destId="{695A06A7-268E-498E-8152-4F4AF3C6D988}" srcOrd="2" destOrd="0" presId="urn:microsoft.com/office/officeart/2005/8/layout/list1"/>
    <dgm:cxn modelId="{DC388D31-AA3F-4620-9407-4EEFEC2908E6}" type="presParOf" srcId="{C8AD3D66-0A7F-4A5B-A82D-D4AECD0A2FA3}" destId="{0A4BD17D-E681-4068-8A28-2761A2B218B8}" srcOrd="3" destOrd="0" presId="urn:microsoft.com/office/officeart/2005/8/layout/list1"/>
    <dgm:cxn modelId="{8F14A67F-393D-42A6-A5E8-27B33703034D}" type="presParOf" srcId="{C8AD3D66-0A7F-4A5B-A82D-D4AECD0A2FA3}" destId="{490C1AC5-07F3-4CEF-8498-F5F86B7E9382}" srcOrd="4" destOrd="0" presId="urn:microsoft.com/office/officeart/2005/8/layout/list1"/>
    <dgm:cxn modelId="{E760D220-0985-4162-B017-83FA8FB00689}" type="presParOf" srcId="{490C1AC5-07F3-4CEF-8498-F5F86B7E9382}" destId="{A7F97AA8-7662-40E6-8201-23B89D21E407}" srcOrd="0" destOrd="0" presId="urn:microsoft.com/office/officeart/2005/8/layout/list1"/>
    <dgm:cxn modelId="{2907D9CC-2DCC-454E-AC3D-3F49FEC5A7B8}" type="presParOf" srcId="{490C1AC5-07F3-4CEF-8498-F5F86B7E9382}" destId="{733FF65C-37F9-4737-ACB9-6986B800198E}" srcOrd="1" destOrd="0" presId="urn:microsoft.com/office/officeart/2005/8/layout/list1"/>
    <dgm:cxn modelId="{BC98817B-847F-46B8-9ABB-681A945C237D}" type="presParOf" srcId="{C8AD3D66-0A7F-4A5B-A82D-D4AECD0A2FA3}" destId="{497FCD9B-C205-477A-A14D-A2C04FDBB90D}" srcOrd="5" destOrd="0" presId="urn:microsoft.com/office/officeart/2005/8/layout/list1"/>
    <dgm:cxn modelId="{BAC88D8D-D116-48EF-B5DF-4C3CC8F04B52}" type="presParOf" srcId="{C8AD3D66-0A7F-4A5B-A82D-D4AECD0A2FA3}" destId="{3DBCEEE9-DE82-40DF-955C-94A67F3637F4}" srcOrd="6" destOrd="0" presId="urn:microsoft.com/office/officeart/2005/8/layout/list1"/>
    <dgm:cxn modelId="{F0F263B3-D2DF-44A1-977C-4A12F6400255}" type="presParOf" srcId="{C8AD3D66-0A7F-4A5B-A82D-D4AECD0A2FA3}" destId="{775EF2A2-97CB-4C0F-A675-3EDDE3E4ACE5}" srcOrd="7" destOrd="0" presId="urn:microsoft.com/office/officeart/2005/8/layout/list1"/>
    <dgm:cxn modelId="{FB3FE796-C175-494A-BBE7-197848541FF9}" type="presParOf" srcId="{C8AD3D66-0A7F-4A5B-A82D-D4AECD0A2FA3}" destId="{3BA7CD58-2E97-4B3D-892F-C6B0A93C82C4}" srcOrd="8" destOrd="0" presId="urn:microsoft.com/office/officeart/2005/8/layout/list1"/>
    <dgm:cxn modelId="{A157C2A8-F68E-47C0-BA35-FDD585563C4A}" type="presParOf" srcId="{3BA7CD58-2E97-4B3D-892F-C6B0A93C82C4}" destId="{7941CA76-D1C1-453E-9274-028034C36D63}" srcOrd="0" destOrd="0" presId="urn:microsoft.com/office/officeart/2005/8/layout/list1"/>
    <dgm:cxn modelId="{5F4BB4DC-D232-4834-8E53-323E84E33994}" type="presParOf" srcId="{3BA7CD58-2E97-4B3D-892F-C6B0A93C82C4}" destId="{1EE0140F-2729-4263-AF80-101BC0FF7B32}" srcOrd="1" destOrd="0" presId="urn:microsoft.com/office/officeart/2005/8/layout/list1"/>
    <dgm:cxn modelId="{114D109A-C6F0-4590-891E-4816668EE472}" type="presParOf" srcId="{C8AD3D66-0A7F-4A5B-A82D-D4AECD0A2FA3}" destId="{D23996EC-69B8-4DA4-A0F7-C4E0BCBB8253}" srcOrd="9" destOrd="0" presId="urn:microsoft.com/office/officeart/2005/8/layout/list1"/>
    <dgm:cxn modelId="{85C5AC1C-7428-4F5A-8ED1-B7203C323A45}" type="presParOf" srcId="{C8AD3D66-0A7F-4A5B-A82D-D4AECD0A2FA3}" destId="{ACDB29D0-EFED-4E30-B36E-9021892C1A5D}" srcOrd="10" destOrd="0" presId="urn:microsoft.com/office/officeart/2005/8/layout/list1"/>
    <dgm:cxn modelId="{9864903B-AD8E-453D-872D-43F27FFE8551}" type="presParOf" srcId="{C8AD3D66-0A7F-4A5B-A82D-D4AECD0A2FA3}" destId="{2A31FB03-6F91-45FC-8E3B-51707D280A06}" srcOrd="11" destOrd="0" presId="urn:microsoft.com/office/officeart/2005/8/layout/list1"/>
    <dgm:cxn modelId="{E851BAAA-82AA-4108-A5C0-A2DCAFE3934E}" type="presParOf" srcId="{C8AD3D66-0A7F-4A5B-A82D-D4AECD0A2FA3}" destId="{6742F1FD-D6A2-4712-80BD-4274820DE589}" srcOrd="12" destOrd="0" presId="urn:microsoft.com/office/officeart/2005/8/layout/list1"/>
    <dgm:cxn modelId="{F1672DD3-D705-4C24-B7A1-A3DB81D004B9}" type="presParOf" srcId="{6742F1FD-D6A2-4712-80BD-4274820DE589}" destId="{C0C8A397-A803-4ED7-9148-11B364A2B6FB}" srcOrd="0" destOrd="0" presId="urn:microsoft.com/office/officeart/2005/8/layout/list1"/>
    <dgm:cxn modelId="{35488839-5D53-4CD0-9488-5CB91E268C6D}" type="presParOf" srcId="{6742F1FD-D6A2-4712-80BD-4274820DE589}" destId="{75D77D5C-DC01-4BCE-93D8-C7E94CC5EEEC}" srcOrd="1" destOrd="0" presId="urn:microsoft.com/office/officeart/2005/8/layout/list1"/>
    <dgm:cxn modelId="{2DF3BCCC-0787-4DA1-A965-41FE9FC78DA0}" type="presParOf" srcId="{C8AD3D66-0A7F-4A5B-A82D-D4AECD0A2FA3}" destId="{337A82B4-E9FA-4C4A-BDEA-313E6A90E00E}" srcOrd="13" destOrd="0" presId="urn:microsoft.com/office/officeart/2005/8/layout/list1"/>
    <dgm:cxn modelId="{FA7079C6-3703-489D-8AC4-B8CE82DFFBA2}" type="presParOf" srcId="{C8AD3D66-0A7F-4A5B-A82D-D4AECD0A2FA3}" destId="{A7D0910F-308B-4C6A-A0DA-C949F53B55CE}" srcOrd="14" destOrd="0" presId="urn:microsoft.com/office/officeart/2005/8/layout/list1"/>
    <dgm:cxn modelId="{D600747F-EF20-4D5A-B96B-47824FE00A8A}" type="presParOf" srcId="{C8AD3D66-0A7F-4A5B-A82D-D4AECD0A2FA3}" destId="{881491DB-556C-475D-AF7B-EB62D027E47D}" srcOrd="15" destOrd="0" presId="urn:microsoft.com/office/officeart/2005/8/layout/list1"/>
    <dgm:cxn modelId="{98C1E7AD-17B3-4491-8768-1969D8F3D006}" type="presParOf" srcId="{C8AD3D66-0A7F-4A5B-A82D-D4AECD0A2FA3}" destId="{DE11D8B8-F75A-442A-B22C-305FEA458762}" srcOrd="16" destOrd="0" presId="urn:microsoft.com/office/officeart/2005/8/layout/list1"/>
    <dgm:cxn modelId="{5C495EA3-19C6-4A94-8579-B78891B827B6}" type="presParOf" srcId="{DE11D8B8-F75A-442A-B22C-305FEA458762}" destId="{F4C768CD-66BC-4039-9708-29E95FBDD0BF}" srcOrd="0" destOrd="0" presId="urn:microsoft.com/office/officeart/2005/8/layout/list1"/>
    <dgm:cxn modelId="{3A17D666-4EE7-4C0E-A74B-64510CA76D84}" type="presParOf" srcId="{DE11D8B8-F75A-442A-B22C-305FEA458762}" destId="{76899112-1719-412A-8935-3A84F7B6F4A7}" srcOrd="1" destOrd="0" presId="urn:microsoft.com/office/officeart/2005/8/layout/list1"/>
    <dgm:cxn modelId="{602C9ACA-F455-48F1-9050-546126C81649}" type="presParOf" srcId="{C8AD3D66-0A7F-4A5B-A82D-D4AECD0A2FA3}" destId="{5A72A550-AC1D-4D03-A7F8-1C82E2EEF228}" srcOrd="17" destOrd="0" presId="urn:microsoft.com/office/officeart/2005/8/layout/list1"/>
    <dgm:cxn modelId="{41A611AC-92D3-4284-8EC3-85E5F2F663AC}" type="presParOf" srcId="{C8AD3D66-0A7F-4A5B-A82D-D4AECD0A2FA3}" destId="{0D75BDCA-9ABA-48A6-AB84-2D1644D5D95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6D4C62-B978-4CE5-A2DA-35A814DE23E6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8D2D846B-856E-401E-BD2A-324490F7E8FB}">
      <dgm:prSet custT="1"/>
      <dgm:spPr/>
      <dgm:t>
        <a:bodyPr/>
        <a:lstStyle/>
        <a:p>
          <a:pPr rtl="0"/>
          <a:r>
            <a:rPr lang="th-TH" sz="1800" b="1" dirty="0" smtClean="0">
              <a:latin typeface="Tahoma" pitchFamily="34" charset="0"/>
              <a:cs typeface="Tahoma" pitchFamily="34" charset="0"/>
            </a:rPr>
            <a:t>การแข่งขันที่เพิ่มมากขึ้นทั้งในระดับชาติ ภูมิภาค และนานาชาติ เพื่อดึงดูดนักศึกษา งบประมาณ ทรัพยากร ความร่วมมือ ทุนการวิจัยและพัฒนา ฯลฯ </a:t>
          </a:r>
          <a:endParaRPr lang="en-US" sz="1800" b="1" dirty="0">
            <a:latin typeface="Tahoma" pitchFamily="34" charset="0"/>
            <a:cs typeface="Tahoma" pitchFamily="34" charset="0"/>
          </a:endParaRPr>
        </a:p>
      </dgm:t>
    </dgm:pt>
    <dgm:pt modelId="{6BEC923D-3B57-4E54-B3A7-3D10DF287868}" type="parTrans" cxnId="{C1CE6B9B-73AA-49F7-A79C-688315988B43}">
      <dgm:prSet/>
      <dgm:spPr/>
      <dgm:t>
        <a:bodyPr/>
        <a:lstStyle/>
        <a:p>
          <a:endParaRPr lang="th-TH"/>
        </a:p>
      </dgm:t>
    </dgm:pt>
    <dgm:pt modelId="{09715A23-B0E6-48E8-ACCD-D52E4EFCA483}" type="sibTrans" cxnId="{C1CE6B9B-73AA-49F7-A79C-688315988B43}">
      <dgm:prSet/>
      <dgm:spPr/>
      <dgm:t>
        <a:bodyPr/>
        <a:lstStyle/>
        <a:p>
          <a:endParaRPr lang="th-TH"/>
        </a:p>
      </dgm:t>
    </dgm:pt>
    <dgm:pt modelId="{E1D1DC4D-8908-447E-9423-7185E911A7F3}">
      <dgm:prSet custT="1"/>
      <dgm:spPr/>
      <dgm:t>
        <a:bodyPr/>
        <a:lstStyle/>
        <a:p>
          <a:pPr rtl="0"/>
          <a:r>
            <a:rPr lang="th-TH" sz="1800" dirty="0" smtClean="0">
              <a:latin typeface="Tahoma" pitchFamily="34" charset="0"/>
              <a:cs typeface="Tahoma" pitchFamily="34" charset="0"/>
            </a:rPr>
            <a:t>ด้านหลักสูตร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: </a:t>
          </a:r>
          <a:r>
            <a:rPr lang="th-TH" sz="1800" dirty="0" smtClean="0">
              <a:latin typeface="Tahoma" pitchFamily="34" charset="0"/>
              <a:cs typeface="Tahoma" pitchFamily="34" charset="0"/>
            </a:rPr>
            <a:t>ควร เน้น 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project-oriented and problem-based learning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2CEF8B9F-987E-43AD-B923-186BF12FC585}">
      <dgm:prSet custT="1"/>
      <dgm:spPr/>
      <dgm:t>
        <a:bodyPr/>
        <a:lstStyle/>
        <a:p>
          <a:pPr rtl="0"/>
          <a:r>
            <a:rPr lang="th-TH" sz="1800" dirty="0" smtClean="0">
              <a:latin typeface="Tahoma" pitchFamily="34" charset="0"/>
              <a:cs typeface="Tahoma" pitchFamily="34" charset="0"/>
            </a:rPr>
            <a:t>ด้านการบริหารจัดการ 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: </a:t>
          </a:r>
          <a:r>
            <a:rPr lang="th-TH" sz="1800" dirty="0" smtClean="0">
              <a:latin typeface="Tahoma" pitchFamily="34" charset="0"/>
              <a:cs typeface="Tahoma" pitchFamily="34" charset="0"/>
            </a:rPr>
            <a:t>เปลี่ยนแปลงกฎเกณฑ์ ระเบียบ เพิ่มความมีอิสระในการบริหารจัดการ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 </a:t>
          </a:r>
          <a:r>
            <a:rPr lang="th-TH" sz="1800" dirty="0" smtClean="0">
              <a:latin typeface="Tahoma" pitchFamily="34" charset="0"/>
              <a:cs typeface="Tahoma" pitchFamily="34" charset="0"/>
            </a:rPr>
            <a:t>ให้ความสำคัญกับ 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Stakeholder</a:t>
          </a:r>
          <a:r>
            <a:rPr lang="th-TH" sz="1800" dirty="0" smtClean="0">
              <a:latin typeface="Tahoma" pitchFamily="34" charset="0"/>
              <a:cs typeface="Tahoma" pitchFamily="34" charset="0"/>
            </a:rPr>
            <a:t> มากขึ้น</a:t>
          </a:r>
          <a:endParaRPr lang="en-US" sz="1800" dirty="0">
            <a:latin typeface="Tahoma" pitchFamily="34" charset="0"/>
            <a:cs typeface="Tahoma" pitchFamily="34" charset="0"/>
          </a:endParaRPr>
        </a:p>
      </dgm:t>
    </dgm:pt>
    <dgm:pt modelId="{05EBA769-0BFD-474A-A6F8-00F4122C2816}">
      <dgm:prSet custT="1"/>
      <dgm:spPr/>
      <dgm:t>
        <a:bodyPr/>
        <a:lstStyle/>
        <a:p>
          <a:pPr rtl="0"/>
          <a:r>
            <a:rPr lang="th-TH" sz="1800" dirty="0" smtClean="0">
              <a:latin typeface="Tahoma" pitchFamily="34" charset="0"/>
              <a:cs typeface="Tahoma" pitchFamily="34" charset="0"/>
            </a:rPr>
            <a:t>ด้านนโยบาย </a:t>
          </a:r>
          <a:r>
            <a:rPr lang="en-US" sz="1800" dirty="0" smtClean="0">
              <a:latin typeface="Tahoma" pitchFamily="34" charset="0"/>
              <a:cs typeface="Tahoma" pitchFamily="34" charset="0"/>
            </a:rPr>
            <a:t>: </a:t>
          </a:r>
          <a:r>
            <a:rPr lang="th-TH" sz="1800" dirty="0" smtClean="0">
              <a:latin typeface="Tahoma" pitchFamily="34" charset="0"/>
              <a:cs typeface="Tahoma" pitchFamily="34" charset="0"/>
            </a:rPr>
            <a:t>เพิ่มมิติด้านการพัฒนาภูมิภาคหรือพื้นที่เข้าไปในนโยบายของแต่ละมหาวิทยาลัย</a:t>
          </a:r>
          <a:endParaRPr lang="en-US" sz="1800" dirty="0">
            <a:latin typeface="Tahoma" pitchFamily="34" charset="0"/>
            <a:cs typeface="Tahoma" pitchFamily="34" charset="0"/>
          </a:endParaRPr>
        </a:p>
      </dgm:t>
    </dgm:pt>
    <dgm:pt modelId="{23D9C2E7-77C3-481D-B089-E4F9839BC26C}">
      <dgm:prSet custT="1"/>
      <dgm:spPr/>
      <dgm:t>
        <a:bodyPr/>
        <a:lstStyle/>
        <a:p>
          <a:pPr rtl="0"/>
          <a:r>
            <a:rPr lang="th-TH" sz="1800" b="1" dirty="0" smtClean="0">
              <a:latin typeface="Tahoma" pitchFamily="34" charset="0"/>
              <a:cs typeface="Tahoma" pitchFamily="34" charset="0"/>
            </a:rPr>
            <a:t>ควรมี</a:t>
          </a:r>
          <a:r>
            <a:rPr lang="th-TH" sz="1800" b="1" dirty="0" err="1" smtClean="0">
              <a:latin typeface="Tahoma" pitchFamily="34" charset="0"/>
              <a:cs typeface="Tahoma" pitchFamily="34" charset="0"/>
            </a:rPr>
            <a:t>การปฎิ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รูปมหาวิทยาลัยในทุกมิติ เช่น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C61DF93A-A2E2-4D2A-B6CD-25F676515417}" type="sibTrans" cxnId="{F7AA88AD-74C6-41B2-B4E0-A4814EA67FAA}">
      <dgm:prSet/>
      <dgm:spPr/>
      <dgm:t>
        <a:bodyPr/>
        <a:lstStyle/>
        <a:p>
          <a:endParaRPr lang="th-TH"/>
        </a:p>
      </dgm:t>
    </dgm:pt>
    <dgm:pt modelId="{E875A9CA-ECF6-4F32-A1D4-621A08E5465E}" type="parTrans" cxnId="{F7AA88AD-74C6-41B2-B4E0-A4814EA67FAA}">
      <dgm:prSet/>
      <dgm:spPr/>
      <dgm:t>
        <a:bodyPr/>
        <a:lstStyle/>
        <a:p>
          <a:endParaRPr lang="th-TH"/>
        </a:p>
      </dgm:t>
    </dgm:pt>
    <dgm:pt modelId="{10F533BC-EBF4-4F40-8C6C-224678C30B9E}" type="sibTrans" cxnId="{543BAF24-B845-445D-8E83-054B623BFD05}">
      <dgm:prSet/>
      <dgm:spPr/>
      <dgm:t>
        <a:bodyPr/>
        <a:lstStyle/>
        <a:p>
          <a:endParaRPr lang="th-TH"/>
        </a:p>
      </dgm:t>
    </dgm:pt>
    <dgm:pt modelId="{047FF43E-53F4-4563-9319-4FE0B3DD5FD0}" type="parTrans" cxnId="{543BAF24-B845-445D-8E83-054B623BFD05}">
      <dgm:prSet/>
      <dgm:spPr/>
      <dgm:t>
        <a:bodyPr/>
        <a:lstStyle/>
        <a:p>
          <a:endParaRPr lang="th-TH"/>
        </a:p>
      </dgm:t>
    </dgm:pt>
    <dgm:pt modelId="{47CE7E6C-46E5-4F86-A80A-46A00E726B0D}" type="sibTrans" cxnId="{7931500D-E15C-42F2-A4FA-973A12CAA4CC}">
      <dgm:prSet/>
      <dgm:spPr/>
      <dgm:t>
        <a:bodyPr/>
        <a:lstStyle/>
        <a:p>
          <a:endParaRPr lang="th-TH"/>
        </a:p>
      </dgm:t>
    </dgm:pt>
    <dgm:pt modelId="{3098F8A8-CFCE-47A9-B642-CE0BA5AD2DC7}" type="parTrans" cxnId="{7931500D-E15C-42F2-A4FA-973A12CAA4CC}">
      <dgm:prSet/>
      <dgm:spPr/>
      <dgm:t>
        <a:bodyPr/>
        <a:lstStyle/>
        <a:p>
          <a:endParaRPr lang="th-TH"/>
        </a:p>
      </dgm:t>
    </dgm:pt>
    <dgm:pt modelId="{B5525A7B-76B5-4A86-9277-86FE0B4B0649}" type="sibTrans" cxnId="{8F9698F1-4920-41F2-A95D-5FF89948C9D6}">
      <dgm:prSet/>
      <dgm:spPr/>
      <dgm:t>
        <a:bodyPr/>
        <a:lstStyle/>
        <a:p>
          <a:endParaRPr lang="th-TH"/>
        </a:p>
      </dgm:t>
    </dgm:pt>
    <dgm:pt modelId="{53F951CA-4A43-4676-B1C5-66ED62662E3F}" type="parTrans" cxnId="{8F9698F1-4920-41F2-A95D-5FF89948C9D6}">
      <dgm:prSet/>
      <dgm:spPr/>
      <dgm:t>
        <a:bodyPr/>
        <a:lstStyle/>
        <a:p>
          <a:endParaRPr lang="th-TH"/>
        </a:p>
      </dgm:t>
    </dgm:pt>
    <dgm:pt modelId="{1DB9498E-D151-4B20-BCAE-14667F956BB6}" type="pres">
      <dgm:prSet presAssocID="{306D4C62-B978-4CE5-A2DA-35A814DE23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2503690-A7C2-4568-A942-2CE950B0B358}" type="pres">
      <dgm:prSet presAssocID="{23D9C2E7-77C3-481D-B089-E4F9839BC26C}" presName="parentLin" presStyleCnt="0"/>
      <dgm:spPr/>
    </dgm:pt>
    <dgm:pt modelId="{4EA6B8DE-4D75-462B-8F23-38940B334AA8}" type="pres">
      <dgm:prSet presAssocID="{23D9C2E7-77C3-481D-B089-E4F9839BC26C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9C87D105-5EEB-4D59-8A59-B4ACA37B3362}" type="pres">
      <dgm:prSet presAssocID="{23D9C2E7-77C3-481D-B089-E4F9839BC26C}" presName="parentText" presStyleLbl="node1" presStyleIdx="0" presStyleCnt="2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02BA07-E1F9-4321-A32C-FA8F15B27E5D}" type="pres">
      <dgm:prSet presAssocID="{23D9C2E7-77C3-481D-B089-E4F9839BC26C}" presName="negativeSpace" presStyleCnt="0"/>
      <dgm:spPr/>
    </dgm:pt>
    <dgm:pt modelId="{8BB10E35-67EE-49BA-9C7E-ADB5EB21E762}" type="pres">
      <dgm:prSet presAssocID="{23D9C2E7-77C3-481D-B089-E4F9839BC26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BA256A3-629B-4728-BEAB-C4FA02D2F6C7}" type="pres">
      <dgm:prSet presAssocID="{C61DF93A-A2E2-4D2A-B6CD-25F676515417}" presName="spaceBetweenRectangles" presStyleCnt="0"/>
      <dgm:spPr/>
    </dgm:pt>
    <dgm:pt modelId="{18A0202E-ACD8-4825-9B64-734DC6F256ED}" type="pres">
      <dgm:prSet presAssocID="{8D2D846B-856E-401E-BD2A-324490F7E8FB}" presName="parentLin" presStyleCnt="0"/>
      <dgm:spPr/>
    </dgm:pt>
    <dgm:pt modelId="{FF68E7CC-2599-47BE-A212-F951AE7AC34F}" type="pres">
      <dgm:prSet presAssocID="{8D2D846B-856E-401E-BD2A-324490F7E8FB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9AA2FC3C-24CB-43C5-ABE4-7C93538E1DCF}" type="pres">
      <dgm:prSet presAssocID="{8D2D846B-856E-401E-BD2A-324490F7E8FB}" presName="parentText" presStyleLbl="node1" presStyleIdx="1" presStyleCnt="2" custScaleX="11357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7AD1C4E-BE38-4F97-8423-0BD143905558}" type="pres">
      <dgm:prSet presAssocID="{8D2D846B-856E-401E-BD2A-324490F7E8FB}" presName="negativeSpace" presStyleCnt="0"/>
      <dgm:spPr/>
    </dgm:pt>
    <dgm:pt modelId="{70047B95-098F-46AC-A2FC-4DBF2F81923E}" type="pres">
      <dgm:prSet presAssocID="{8D2D846B-856E-401E-BD2A-324490F7E8F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43BAF24-B845-445D-8E83-054B623BFD05}" srcId="{23D9C2E7-77C3-481D-B089-E4F9839BC26C}" destId="{E1D1DC4D-8908-447E-9423-7185E911A7F3}" srcOrd="2" destOrd="0" parTransId="{047FF43E-53F4-4563-9319-4FE0B3DD5FD0}" sibTransId="{10F533BC-EBF4-4F40-8C6C-224678C30B9E}"/>
    <dgm:cxn modelId="{8BDF3B5C-154D-479B-829A-9ED2031EA1E2}" type="presOf" srcId="{23D9C2E7-77C3-481D-B089-E4F9839BC26C}" destId="{4EA6B8DE-4D75-462B-8F23-38940B334AA8}" srcOrd="0" destOrd="0" presId="urn:microsoft.com/office/officeart/2005/8/layout/list1"/>
    <dgm:cxn modelId="{326C278E-058C-4097-B50A-5A494672EABD}" type="presOf" srcId="{306D4C62-B978-4CE5-A2DA-35A814DE23E6}" destId="{1DB9498E-D151-4B20-BCAE-14667F956BB6}" srcOrd="0" destOrd="0" presId="urn:microsoft.com/office/officeart/2005/8/layout/list1"/>
    <dgm:cxn modelId="{7931500D-E15C-42F2-A4FA-973A12CAA4CC}" srcId="{23D9C2E7-77C3-481D-B089-E4F9839BC26C}" destId="{2CEF8B9F-987E-43AD-B923-186BF12FC585}" srcOrd="1" destOrd="0" parTransId="{3098F8A8-CFCE-47A9-B642-CE0BA5AD2DC7}" sibTransId="{47CE7E6C-46E5-4F86-A80A-46A00E726B0D}"/>
    <dgm:cxn modelId="{E5CAEC55-0445-4F0D-B0F7-4C87A20D7AFB}" type="presOf" srcId="{E1D1DC4D-8908-447E-9423-7185E911A7F3}" destId="{8BB10E35-67EE-49BA-9C7E-ADB5EB21E762}" srcOrd="0" destOrd="2" presId="urn:microsoft.com/office/officeart/2005/8/layout/list1"/>
    <dgm:cxn modelId="{42A35AA9-66F8-4FCB-9A4A-313787EFC14B}" type="presOf" srcId="{8D2D846B-856E-401E-BD2A-324490F7E8FB}" destId="{FF68E7CC-2599-47BE-A212-F951AE7AC34F}" srcOrd="0" destOrd="0" presId="urn:microsoft.com/office/officeart/2005/8/layout/list1"/>
    <dgm:cxn modelId="{607C465F-1EC4-4B8A-B30F-E0B910C00B66}" type="presOf" srcId="{2CEF8B9F-987E-43AD-B923-186BF12FC585}" destId="{8BB10E35-67EE-49BA-9C7E-ADB5EB21E762}" srcOrd="0" destOrd="1" presId="urn:microsoft.com/office/officeart/2005/8/layout/list1"/>
    <dgm:cxn modelId="{6A233CDC-03F1-4ACC-B608-85BCBEDBB4B3}" type="presOf" srcId="{8D2D846B-856E-401E-BD2A-324490F7E8FB}" destId="{9AA2FC3C-24CB-43C5-ABE4-7C93538E1DCF}" srcOrd="1" destOrd="0" presId="urn:microsoft.com/office/officeart/2005/8/layout/list1"/>
    <dgm:cxn modelId="{02E6D08E-FE85-4CAB-BB07-C9D72A415B52}" type="presOf" srcId="{23D9C2E7-77C3-481D-B089-E4F9839BC26C}" destId="{9C87D105-5EEB-4D59-8A59-B4ACA37B3362}" srcOrd="1" destOrd="0" presId="urn:microsoft.com/office/officeart/2005/8/layout/list1"/>
    <dgm:cxn modelId="{B90D958B-89BC-4776-B652-1B8FA67CC794}" type="presOf" srcId="{05EBA769-0BFD-474A-A6F8-00F4122C2816}" destId="{8BB10E35-67EE-49BA-9C7E-ADB5EB21E762}" srcOrd="0" destOrd="0" presId="urn:microsoft.com/office/officeart/2005/8/layout/list1"/>
    <dgm:cxn modelId="{F7AA88AD-74C6-41B2-B4E0-A4814EA67FAA}" srcId="{306D4C62-B978-4CE5-A2DA-35A814DE23E6}" destId="{23D9C2E7-77C3-481D-B089-E4F9839BC26C}" srcOrd="0" destOrd="0" parTransId="{E875A9CA-ECF6-4F32-A1D4-621A08E5465E}" sibTransId="{C61DF93A-A2E2-4D2A-B6CD-25F676515417}"/>
    <dgm:cxn modelId="{C1CE6B9B-73AA-49F7-A79C-688315988B43}" srcId="{306D4C62-B978-4CE5-A2DA-35A814DE23E6}" destId="{8D2D846B-856E-401E-BD2A-324490F7E8FB}" srcOrd="1" destOrd="0" parTransId="{6BEC923D-3B57-4E54-B3A7-3D10DF287868}" sibTransId="{09715A23-B0E6-48E8-ACCD-D52E4EFCA483}"/>
    <dgm:cxn modelId="{8F9698F1-4920-41F2-A95D-5FF89948C9D6}" srcId="{23D9C2E7-77C3-481D-B089-E4F9839BC26C}" destId="{05EBA769-0BFD-474A-A6F8-00F4122C2816}" srcOrd="0" destOrd="0" parTransId="{53F951CA-4A43-4676-B1C5-66ED62662E3F}" sibTransId="{B5525A7B-76B5-4A86-9277-86FE0B4B0649}"/>
    <dgm:cxn modelId="{F7E8C0CD-2C34-4EC9-B2A8-E7F48EF1520F}" type="presParOf" srcId="{1DB9498E-D151-4B20-BCAE-14667F956BB6}" destId="{02503690-A7C2-4568-A942-2CE950B0B358}" srcOrd="0" destOrd="0" presId="urn:microsoft.com/office/officeart/2005/8/layout/list1"/>
    <dgm:cxn modelId="{64551627-6AC8-4C95-8DF7-02B902DF7A19}" type="presParOf" srcId="{02503690-A7C2-4568-A942-2CE950B0B358}" destId="{4EA6B8DE-4D75-462B-8F23-38940B334AA8}" srcOrd="0" destOrd="0" presId="urn:microsoft.com/office/officeart/2005/8/layout/list1"/>
    <dgm:cxn modelId="{B5905F9E-F8E7-4A54-AE18-CCA2C6417BFB}" type="presParOf" srcId="{02503690-A7C2-4568-A942-2CE950B0B358}" destId="{9C87D105-5EEB-4D59-8A59-B4ACA37B3362}" srcOrd="1" destOrd="0" presId="urn:microsoft.com/office/officeart/2005/8/layout/list1"/>
    <dgm:cxn modelId="{26F9E662-FCB1-4446-8B03-4B85940D336A}" type="presParOf" srcId="{1DB9498E-D151-4B20-BCAE-14667F956BB6}" destId="{E902BA07-E1F9-4321-A32C-FA8F15B27E5D}" srcOrd="1" destOrd="0" presId="urn:microsoft.com/office/officeart/2005/8/layout/list1"/>
    <dgm:cxn modelId="{12FC40A7-1AA2-4258-9B05-78FAF26DE735}" type="presParOf" srcId="{1DB9498E-D151-4B20-BCAE-14667F956BB6}" destId="{8BB10E35-67EE-49BA-9C7E-ADB5EB21E762}" srcOrd="2" destOrd="0" presId="urn:microsoft.com/office/officeart/2005/8/layout/list1"/>
    <dgm:cxn modelId="{C6AE0EF6-D45E-4C88-8A9F-C00FD23C7B53}" type="presParOf" srcId="{1DB9498E-D151-4B20-BCAE-14667F956BB6}" destId="{2BA256A3-629B-4728-BEAB-C4FA02D2F6C7}" srcOrd="3" destOrd="0" presId="urn:microsoft.com/office/officeart/2005/8/layout/list1"/>
    <dgm:cxn modelId="{5B4A7009-80AD-4C4D-8015-30C715D016EF}" type="presParOf" srcId="{1DB9498E-D151-4B20-BCAE-14667F956BB6}" destId="{18A0202E-ACD8-4825-9B64-734DC6F256ED}" srcOrd="4" destOrd="0" presId="urn:microsoft.com/office/officeart/2005/8/layout/list1"/>
    <dgm:cxn modelId="{41F5A3B5-1C26-43C7-AFD9-B7FF7125BFB4}" type="presParOf" srcId="{18A0202E-ACD8-4825-9B64-734DC6F256ED}" destId="{FF68E7CC-2599-47BE-A212-F951AE7AC34F}" srcOrd="0" destOrd="0" presId="urn:microsoft.com/office/officeart/2005/8/layout/list1"/>
    <dgm:cxn modelId="{A45CDB11-0044-4134-B422-B4C6475D0261}" type="presParOf" srcId="{18A0202E-ACD8-4825-9B64-734DC6F256ED}" destId="{9AA2FC3C-24CB-43C5-ABE4-7C93538E1DCF}" srcOrd="1" destOrd="0" presId="urn:microsoft.com/office/officeart/2005/8/layout/list1"/>
    <dgm:cxn modelId="{1CCBD9F5-1C51-41E3-9C72-B75EC71E18D8}" type="presParOf" srcId="{1DB9498E-D151-4B20-BCAE-14667F956BB6}" destId="{57AD1C4E-BE38-4F97-8423-0BD143905558}" srcOrd="5" destOrd="0" presId="urn:microsoft.com/office/officeart/2005/8/layout/list1"/>
    <dgm:cxn modelId="{707DF9D7-BBF4-40A3-877F-4111A17E0DC7}" type="presParOf" srcId="{1DB9498E-D151-4B20-BCAE-14667F956BB6}" destId="{70047B95-098F-46AC-A2FC-4DBF2F81923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2DE2A42-834B-479E-B773-C15F22396E37}" type="doc">
      <dgm:prSet loTypeId="urn:microsoft.com/office/officeart/2005/8/layout/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EC232757-CD54-432E-AB8D-A7FC372D99D3}">
      <dgm:prSet custT="1"/>
      <dgm:spPr/>
      <dgm:t>
        <a:bodyPr/>
        <a:lstStyle/>
        <a:p>
          <a:pPr algn="l" rtl="0"/>
          <a:r>
            <a:rPr lang="en-US" sz="1600" b="1" dirty="0" smtClean="0">
              <a:latin typeface="Tahoma" pitchFamily="34" charset="0"/>
              <a:cs typeface="Tahoma" pitchFamily="34" charset="0"/>
            </a:rPr>
            <a:t>1.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มหาวิทยาลัย จะมีบทบาทในการสร้างร่วมมือกับการเมืองท้องถิ่นและภูมิภาค  ธุรกิจ รวมทั้ง 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SME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เพื่อการพัฒนาภูมิภาคและเมืองให้ยั่งยืนได้อย่างไร</a:t>
          </a:r>
          <a:endParaRPr lang="th-TH" sz="1600" dirty="0">
            <a:latin typeface="Tahoma" pitchFamily="34" charset="0"/>
            <a:cs typeface="Tahoma" pitchFamily="34" charset="0"/>
          </a:endParaRPr>
        </a:p>
      </dgm:t>
    </dgm:pt>
    <dgm:pt modelId="{0B414487-1FAB-4AF9-A8D8-DE9CEA8E2C3A}" type="parTrans" cxnId="{F99EEF86-9419-4F11-B989-6B5FC601C7D9}">
      <dgm:prSet/>
      <dgm:spPr/>
      <dgm:t>
        <a:bodyPr/>
        <a:lstStyle/>
        <a:p>
          <a:endParaRPr lang="th-TH" sz="1600"/>
        </a:p>
      </dgm:t>
    </dgm:pt>
    <dgm:pt modelId="{4562433F-018F-470B-8E22-0923AFC17D79}" type="sibTrans" cxnId="{F99EEF86-9419-4F11-B989-6B5FC601C7D9}">
      <dgm:prSet/>
      <dgm:spPr/>
      <dgm:t>
        <a:bodyPr/>
        <a:lstStyle/>
        <a:p>
          <a:endParaRPr lang="th-TH" sz="1600"/>
        </a:p>
      </dgm:t>
    </dgm:pt>
    <dgm:pt modelId="{7DD1D9C1-C859-48A4-847E-C2CFCA1DA620}">
      <dgm:prSet custT="1"/>
      <dgm:spPr/>
      <dgm:t>
        <a:bodyPr/>
        <a:lstStyle/>
        <a:p>
          <a:pPr algn="l" rtl="0"/>
          <a:r>
            <a:rPr lang="en-US" sz="1600" b="1" dirty="0" smtClean="0">
              <a:latin typeface="Tahoma" pitchFamily="34" charset="0"/>
              <a:cs typeface="Tahoma" pitchFamily="34" charset="0"/>
            </a:rPr>
            <a:t>2.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มหาวิทยาลัยจะประยุกต์ใช้ผลจากการวิจัยพัฒนาและนวัตกรรมให้เกิดเป็นธุรกิจและการสร้างงานในพื้นที่ได้อย่างไร</a:t>
          </a:r>
          <a:endParaRPr lang="th-TH" sz="1600" dirty="0">
            <a:latin typeface="Tahoma" pitchFamily="34" charset="0"/>
            <a:cs typeface="Tahoma" pitchFamily="34" charset="0"/>
          </a:endParaRPr>
        </a:p>
      </dgm:t>
    </dgm:pt>
    <dgm:pt modelId="{0D120541-5468-4BE4-B9E7-37D5007775BA}" type="parTrans" cxnId="{9A040D6E-D153-469B-BDEE-6B0E554D6346}">
      <dgm:prSet/>
      <dgm:spPr/>
      <dgm:t>
        <a:bodyPr/>
        <a:lstStyle/>
        <a:p>
          <a:endParaRPr lang="th-TH" sz="1600"/>
        </a:p>
      </dgm:t>
    </dgm:pt>
    <dgm:pt modelId="{ACF2A55B-14C6-42BF-B431-B76A95FF3144}" type="sibTrans" cxnId="{9A040D6E-D153-469B-BDEE-6B0E554D6346}">
      <dgm:prSet/>
      <dgm:spPr/>
      <dgm:t>
        <a:bodyPr/>
        <a:lstStyle/>
        <a:p>
          <a:endParaRPr lang="th-TH" sz="1600"/>
        </a:p>
      </dgm:t>
    </dgm:pt>
    <dgm:pt modelId="{850EC893-A448-4923-A0A1-74847458D5F3}">
      <dgm:prSet custT="1"/>
      <dgm:spPr/>
      <dgm:t>
        <a:bodyPr/>
        <a:lstStyle/>
        <a:p>
          <a:pPr algn="l" rtl="0"/>
          <a:r>
            <a:rPr lang="en-US" sz="1600" b="1" dirty="0" smtClean="0">
              <a:latin typeface="Tahoma" pitchFamily="34" charset="0"/>
              <a:cs typeface="Tahoma" pitchFamily="34" charset="0"/>
            </a:rPr>
            <a:t>3.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มหาวิทยาลัยจะพัฒนาแรงงานในภาคบริการ ซึ่งมีประมาณ 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70%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ของแรงงานในประเทศสมาชิกของ 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OECD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เช่น การท่องเที่ยว  สุขภาพ  การเงิน กิจกรรมที่ไม่ใช้เทคโนโลยีขั้นสูง เช่น การค้าปลีก การขนส่ง  การก่อสร้าง ซึ่งล้วนเป็นตัวขับเคลื่อนระบบเศรษฐกิจในภูมิภาคทั้งสิ้น  ได้อย่างไร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BA304228-FDCC-4006-B9F5-BF5ABE1A653A}" type="parTrans" cxnId="{F3D90876-62D8-40E5-AC83-FABF43717DF1}">
      <dgm:prSet/>
      <dgm:spPr/>
      <dgm:t>
        <a:bodyPr/>
        <a:lstStyle/>
        <a:p>
          <a:endParaRPr lang="th-TH" sz="1600"/>
        </a:p>
      </dgm:t>
    </dgm:pt>
    <dgm:pt modelId="{EDD56FF3-0E4B-4CD3-9257-DEC1E95645C7}" type="sibTrans" cxnId="{F3D90876-62D8-40E5-AC83-FABF43717DF1}">
      <dgm:prSet/>
      <dgm:spPr/>
      <dgm:t>
        <a:bodyPr/>
        <a:lstStyle/>
        <a:p>
          <a:endParaRPr lang="th-TH" sz="1600"/>
        </a:p>
      </dgm:t>
    </dgm:pt>
    <dgm:pt modelId="{0C076C18-9A2E-4159-B772-26594F9F363D}">
      <dgm:prSet custT="1"/>
      <dgm:spPr/>
      <dgm:t>
        <a:bodyPr/>
        <a:lstStyle/>
        <a:p>
          <a:pPr algn="l" rtl="0"/>
          <a:r>
            <a:rPr lang="en-US" sz="1600" b="1" dirty="0" smtClean="0">
              <a:latin typeface="Tahoma" pitchFamily="34" charset="0"/>
              <a:cs typeface="Tahoma" pitchFamily="34" charset="0"/>
            </a:rPr>
            <a:t>4.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มหาวิทยาลัยจะสร้างความร่วมมือกับมหาวิทยาลัยในพื้นที่เดียวได้อย่างไร เพราะในหลายสถานการณ์ มหาวิทยาลัยเหล่านี้ เป็นคู่แข่งในการดึงดูดนักศึกษา อาจารย์ และทุนวิจัยจากแหล่งทุนภายนอก</a:t>
          </a:r>
          <a:endParaRPr lang="th-TH" sz="1600" dirty="0">
            <a:latin typeface="Tahoma" pitchFamily="34" charset="0"/>
            <a:cs typeface="Tahoma" pitchFamily="34" charset="0"/>
          </a:endParaRPr>
        </a:p>
      </dgm:t>
    </dgm:pt>
    <dgm:pt modelId="{A68EA281-1F65-446E-8F6B-EB1BF7E7D034}" type="parTrans" cxnId="{256AF71A-15CB-413D-8AF2-83D84B4CCE5C}">
      <dgm:prSet/>
      <dgm:spPr/>
      <dgm:t>
        <a:bodyPr/>
        <a:lstStyle/>
        <a:p>
          <a:endParaRPr lang="th-TH" sz="1600"/>
        </a:p>
      </dgm:t>
    </dgm:pt>
    <dgm:pt modelId="{5F727747-7092-4F04-A2CB-39D9DA074FE8}" type="sibTrans" cxnId="{256AF71A-15CB-413D-8AF2-83D84B4CCE5C}">
      <dgm:prSet/>
      <dgm:spPr/>
      <dgm:t>
        <a:bodyPr/>
        <a:lstStyle/>
        <a:p>
          <a:endParaRPr lang="th-TH" sz="1600"/>
        </a:p>
      </dgm:t>
    </dgm:pt>
    <dgm:pt modelId="{CE82DADF-3AFB-4920-B8E2-057766AFF4B3}">
      <dgm:prSet custT="1"/>
      <dgm:spPr/>
      <dgm:t>
        <a:bodyPr/>
        <a:lstStyle/>
        <a:p>
          <a:pPr algn="l" rtl="0"/>
          <a:r>
            <a:rPr lang="en-US" sz="1600" b="1" dirty="0" smtClean="0">
              <a:latin typeface="Tahoma" pitchFamily="34" charset="0"/>
              <a:cs typeface="Tahoma" pitchFamily="34" charset="0"/>
            </a:rPr>
            <a:t>5.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จะทำอย่างไรให้ความรับผิดชอบต่อพื้นที่ของมหาวิทยาลัย สามารถแข่งขันได้ทั้งในระดับชาติและระดับนานาชาติ ในขณะที่การสร้างการยอมรับในระดับนานาชาติและการจัดอันดับมหาวิทยาลัยโลก ยังคงพิจารณาผลงานวิจัย</a:t>
          </a:r>
          <a:endParaRPr lang="th-TH" sz="1600" dirty="0">
            <a:latin typeface="Tahoma" pitchFamily="34" charset="0"/>
            <a:cs typeface="Tahoma" pitchFamily="34" charset="0"/>
          </a:endParaRPr>
        </a:p>
      </dgm:t>
    </dgm:pt>
    <dgm:pt modelId="{87A08054-41DD-40FC-9AB7-8DFEE9AC2C78}" type="parTrans" cxnId="{AD5799A7-85BD-4A39-9F7F-51F4F8AC82CD}">
      <dgm:prSet/>
      <dgm:spPr/>
      <dgm:t>
        <a:bodyPr/>
        <a:lstStyle/>
        <a:p>
          <a:endParaRPr lang="th-TH" sz="1600"/>
        </a:p>
      </dgm:t>
    </dgm:pt>
    <dgm:pt modelId="{B0C8975B-C356-4388-8412-DC1FD124F0EA}" type="sibTrans" cxnId="{AD5799A7-85BD-4A39-9F7F-51F4F8AC82CD}">
      <dgm:prSet/>
      <dgm:spPr/>
      <dgm:t>
        <a:bodyPr/>
        <a:lstStyle/>
        <a:p>
          <a:endParaRPr lang="th-TH" sz="1600"/>
        </a:p>
      </dgm:t>
    </dgm:pt>
    <dgm:pt modelId="{06FF7EAC-F27F-4CF0-BF72-2B9BE277CBA2}">
      <dgm:prSet custT="1"/>
      <dgm:spPr/>
      <dgm:t>
        <a:bodyPr/>
        <a:lstStyle/>
        <a:p>
          <a:pPr algn="l" rtl="0"/>
          <a:r>
            <a:rPr lang="en-US" sz="1600" b="1" dirty="0" smtClean="0">
              <a:latin typeface="Tahoma" pitchFamily="34" charset="0"/>
              <a:cs typeface="Tahoma" pitchFamily="34" charset="0"/>
            </a:rPr>
            <a:t>6.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บทบาทมหาวิทยาลัยในการพัฒนา ผลักดัน ส่งเสริม ให้ประชาชนทุกระดับ เห็นความสำคัญของการศึกษาตลอดชีวิต ในฐานะ เครื่องมือในการพัฒนาตนเอง  การบูรณาการกับสังคม และการมีส่วนร่วมกับสังคมเศรษฐกิจฐานความรู้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A12CA9E7-7A6C-4700-B2FE-5AB54BFEF599}" type="parTrans" cxnId="{483F0F22-B4EB-42E6-9204-3E6EF640A403}">
      <dgm:prSet/>
      <dgm:spPr/>
      <dgm:t>
        <a:bodyPr/>
        <a:lstStyle/>
        <a:p>
          <a:endParaRPr lang="th-TH" sz="1600"/>
        </a:p>
      </dgm:t>
    </dgm:pt>
    <dgm:pt modelId="{2C6948E9-F062-4970-8FB6-36FFE7D61D98}" type="sibTrans" cxnId="{483F0F22-B4EB-42E6-9204-3E6EF640A403}">
      <dgm:prSet/>
      <dgm:spPr/>
      <dgm:t>
        <a:bodyPr/>
        <a:lstStyle/>
        <a:p>
          <a:endParaRPr lang="th-TH" sz="1600"/>
        </a:p>
      </dgm:t>
    </dgm:pt>
    <dgm:pt modelId="{64EF0525-4E58-43CD-8E25-0BA25CE90A98}" type="pres">
      <dgm:prSet presAssocID="{A2DE2A42-834B-479E-B773-C15F22396E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734853A-A958-4844-B5D0-D653CBEED1B5}" type="pres">
      <dgm:prSet presAssocID="{06FF7EAC-F27F-4CF0-BF72-2B9BE277CBA2}" presName="boxAndChildren" presStyleCnt="0"/>
      <dgm:spPr/>
    </dgm:pt>
    <dgm:pt modelId="{A71409D9-E447-40FC-BE41-26B1BC9C330C}" type="pres">
      <dgm:prSet presAssocID="{06FF7EAC-F27F-4CF0-BF72-2B9BE277CBA2}" presName="parentTextBox" presStyleLbl="node1" presStyleIdx="0" presStyleCnt="6"/>
      <dgm:spPr/>
      <dgm:t>
        <a:bodyPr/>
        <a:lstStyle/>
        <a:p>
          <a:endParaRPr lang="th-TH"/>
        </a:p>
      </dgm:t>
    </dgm:pt>
    <dgm:pt modelId="{AA1A5091-3CD5-4D7F-8D9E-963F45AAA427}" type="pres">
      <dgm:prSet presAssocID="{B0C8975B-C356-4388-8412-DC1FD124F0EA}" presName="sp" presStyleCnt="0"/>
      <dgm:spPr/>
    </dgm:pt>
    <dgm:pt modelId="{80A2E1D7-827E-4587-9AB7-A7A0EEA31EA0}" type="pres">
      <dgm:prSet presAssocID="{CE82DADF-3AFB-4920-B8E2-057766AFF4B3}" presName="arrowAndChildren" presStyleCnt="0"/>
      <dgm:spPr/>
    </dgm:pt>
    <dgm:pt modelId="{8C76FA69-E197-40C7-AFFB-5DA2138291B0}" type="pres">
      <dgm:prSet presAssocID="{CE82DADF-3AFB-4920-B8E2-057766AFF4B3}" presName="parentTextArrow" presStyleLbl="node1" presStyleIdx="1" presStyleCnt="6"/>
      <dgm:spPr/>
      <dgm:t>
        <a:bodyPr/>
        <a:lstStyle/>
        <a:p>
          <a:endParaRPr lang="th-TH"/>
        </a:p>
      </dgm:t>
    </dgm:pt>
    <dgm:pt modelId="{DEE44CA7-D7A1-4D2F-A070-3BD81FA7A6A1}" type="pres">
      <dgm:prSet presAssocID="{5F727747-7092-4F04-A2CB-39D9DA074FE8}" presName="sp" presStyleCnt="0"/>
      <dgm:spPr/>
    </dgm:pt>
    <dgm:pt modelId="{4FCBAA49-5278-42D4-92B7-B833F9BEEDE3}" type="pres">
      <dgm:prSet presAssocID="{0C076C18-9A2E-4159-B772-26594F9F363D}" presName="arrowAndChildren" presStyleCnt="0"/>
      <dgm:spPr/>
    </dgm:pt>
    <dgm:pt modelId="{81D4E0C3-5E29-440D-8B1C-7FDC93D44A5A}" type="pres">
      <dgm:prSet presAssocID="{0C076C18-9A2E-4159-B772-26594F9F363D}" presName="parentTextArrow" presStyleLbl="node1" presStyleIdx="2" presStyleCnt="6"/>
      <dgm:spPr/>
      <dgm:t>
        <a:bodyPr/>
        <a:lstStyle/>
        <a:p>
          <a:endParaRPr lang="th-TH"/>
        </a:p>
      </dgm:t>
    </dgm:pt>
    <dgm:pt modelId="{8AB25102-51A5-40C8-A6F3-C5DBCC04D103}" type="pres">
      <dgm:prSet presAssocID="{EDD56FF3-0E4B-4CD3-9257-DEC1E95645C7}" presName="sp" presStyleCnt="0"/>
      <dgm:spPr/>
    </dgm:pt>
    <dgm:pt modelId="{8DDDBE4F-C0C5-4E60-9714-93C324B7D4DE}" type="pres">
      <dgm:prSet presAssocID="{850EC893-A448-4923-A0A1-74847458D5F3}" presName="arrowAndChildren" presStyleCnt="0"/>
      <dgm:spPr/>
    </dgm:pt>
    <dgm:pt modelId="{CDB7C07C-58CF-4880-B18E-CC65DD7D6F29}" type="pres">
      <dgm:prSet presAssocID="{850EC893-A448-4923-A0A1-74847458D5F3}" presName="parentTextArrow" presStyleLbl="node1" presStyleIdx="3" presStyleCnt="6" custScaleY="132675"/>
      <dgm:spPr/>
      <dgm:t>
        <a:bodyPr/>
        <a:lstStyle/>
        <a:p>
          <a:endParaRPr lang="th-TH"/>
        </a:p>
      </dgm:t>
    </dgm:pt>
    <dgm:pt modelId="{F3A21C91-15B7-4CA2-AF0C-0A4A783FC004}" type="pres">
      <dgm:prSet presAssocID="{ACF2A55B-14C6-42BF-B431-B76A95FF3144}" presName="sp" presStyleCnt="0"/>
      <dgm:spPr/>
    </dgm:pt>
    <dgm:pt modelId="{B17AF88D-AE8E-4B67-84FA-B580C01D348C}" type="pres">
      <dgm:prSet presAssocID="{7DD1D9C1-C859-48A4-847E-C2CFCA1DA620}" presName="arrowAndChildren" presStyleCnt="0"/>
      <dgm:spPr/>
    </dgm:pt>
    <dgm:pt modelId="{274DDD10-651D-4E02-951D-6512374403E4}" type="pres">
      <dgm:prSet presAssocID="{7DD1D9C1-C859-48A4-847E-C2CFCA1DA620}" presName="parentTextArrow" presStyleLbl="node1" presStyleIdx="4" presStyleCnt="6"/>
      <dgm:spPr/>
      <dgm:t>
        <a:bodyPr/>
        <a:lstStyle/>
        <a:p>
          <a:endParaRPr lang="th-TH"/>
        </a:p>
      </dgm:t>
    </dgm:pt>
    <dgm:pt modelId="{1A627364-F9C1-41A3-9B74-F2B3673064A7}" type="pres">
      <dgm:prSet presAssocID="{4562433F-018F-470B-8E22-0923AFC17D79}" presName="sp" presStyleCnt="0"/>
      <dgm:spPr/>
    </dgm:pt>
    <dgm:pt modelId="{06816183-E781-4732-A3A5-1C02753E0982}" type="pres">
      <dgm:prSet presAssocID="{EC232757-CD54-432E-AB8D-A7FC372D99D3}" presName="arrowAndChildren" presStyleCnt="0"/>
      <dgm:spPr/>
    </dgm:pt>
    <dgm:pt modelId="{9B0E8172-62C9-4C97-AA8D-8B9924BE97EE}" type="pres">
      <dgm:prSet presAssocID="{EC232757-CD54-432E-AB8D-A7FC372D99D3}" presName="parentTextArrow" presStyleLbl="node1" presStyleIdx="5" presStyleCnt="6"/>
      <dgm:spPr/>
      <dgm:t>
        <a:bodyPr/>
        <a:lstStyle/>
        <a:p>
          <a:endParaRPr lang="th-TH"/>
        </a:p>
      </dgm:t>
    </dgm:pt>
  </dgm:ptLst>
  <dgm:cxnLst>
    <dgm:cxn modelId="{4447F020-6B01-4E73-99A3-BEF6223CBEFC}" type="presOf" srcId="{0C076C18-9A2E-4159-B772-26594F9F363D}" destId="{81D4E0C3-5E29-440D-8B1C-7FDC93D44A5A}" srcOrd="0" destOrd="0" presId="urn:microsoft.com/office/officeart/2005/8/layout/process4"/>
    <dgm:cxn modelId="{F99EEF86-9419-4F11-B989-6B5FC601C7D9}" srcId="{A2DE2A42-834B-479E-B773-C15F22396E37}" destId="{EC232757-CD54-432E-AB8D-A7FC372D99D3}" srcOrd="0" destOrd="0" parTransId="{0B414487-1FAB-4AF9-A8D8-DE9CEA8E2C3A}" sibTransId="{4562433F-018F-470B-8E22-0923AFC17D79}"/>
    <dgm:cxn modelId="{AD5799A7-85BD-4A39-9F7F-51F4F8AC82CD}" srcId="{A2DE2A42-834B-479E-B773-C15F22396E37}" destId="{CE82DADF-3AFB-4920-B8E2-057766AFF4B3}" srcOrd="4" destOrd="0" parTransId="{87A08054-41DD-40FC-9AB7-8DFEE9AC2C78}" sibTransId="{B0C8975B-C356-4388-8412-DC1FD124F0EA}"/>
    <dgm:cxn modelId="{483F0F22-B4EB-42E6-9204-3E6EF640A403}" srcId="{A2DE2A42-834B-479E-B773-C15F22396E37}" destId="{06FF7EAC-F27F-4CF0-BF72-2B9BE277CBA2}" srcOrd="5" destOrd="0" parTransId="{A12CA9E7-7A6C-4700-B2FE-5AB54BFEF599}" sibTransId="{2C6948E9-F062-4970-8FB6-36FFE7D61D98}"/>
    <dgm:cxn modelId="{F0211DCF-DCE9-4E28-BEC2-5B42BBD2A600}" type="presOf" srcId="{7DD1D9C1-C859-48A4-847E-C2CFCA1DA620}" destId="{274DDD10-651D-4E02-951D-6512374403E4}" srcOrd="0" destOrd="0" presId="urn:microsoft.com/office/officeart/2005/8/layout/process4"/>
    <dgm:cxn modelId="{1428BB5E-640B-4B7B-9D68-984BC93B8B02}" type="presOf" srcId="{EC232757-CD54-432E-AB8D-A7FC372D99D3}" destId="{9B0E8172-62C9-4C97-AA8D-8B9924BE97EE}" srcOrd="0" destOrd="0" presId="urn:microsoft.com/office/officeart/2005/8/layout/process4"/>
    <dgm:cxn modelId="{642EEC15-B3E2-455C-A0AC-564CE65122B8}" type="presOf" srcId="{850EC893-A448-4923-A0A1-74847458D5F3}" destId="{CDB7C07C-58CF-4880-B18E-CC65DD7D6F29}" srcOrd="0" destOrd="0" presId="urn:microsoft.com/office/officeart/2005/8/layout/process4"/>
    <dgm:cxn modelId="{E392FD55-BCCD-416B-ADAA-C9A25A344A26}" type="presOf" srcId="{CE82DADF-3AFB-4920-B8E2-057766AFF4B3}" destId="{8C76FA69-E197-40C7-AFFB-5DA2138291B0}" srcOrd="0" destOrd="0" presId="urn:microsoft.com/office/officeart/2005/8/layout/process4"/>
    <dgm:cxn modelId="{7146A141-90D6-4B6C-9601-8786431F187C}" type="presOf" srcId="{06FF7EAC-F27F-4CF0-BF72-2B9BE277CBA2}" destId="{A71409D9-E447-40FC-BE41-26B1BC9C330C}" srcOrd="0" destOrd="0" presId="urn:microsoft.com/office/officeart/2005/8/layout/process4"/>
    <dgm:cxn modelId="{9A040D6E-D153-469B-BDEE-6B0E554D6346}" srcId="{A2DE2A42-834B-479E-B773-C15F22396E37}" destId="{7DD1D9C1-C859-48A4-847E-C2CFCA1DA620}" srcOrd="1" destOrd="0" parTransId="{0D120541-5468-4BE4-B9E7-37D5007775BA}" sibTransId="{ACF2A55B-14C6-42BF-B431-B76A95FF3144}"/>
    <dgm:cxn modelId="{256AF71A-15CB-413D-8AF2-83D84B4CCE5C}" srcId="{A2DE2A42-834B-479E-B773-C15F22396E37}" destId="{0C076C18-9A2E-4159-B772-26594F9F363D}" srcOrd="3" destOrd="0" parTransId="{A68EA281-1F65-446E-8F6B-EB1BF7E7D034}" sibTransId="{5F727747-7092-4F04-A2CB-39D9DA074FE8}"/>
    <dgm:cxn modelId="{F3D90876-62D8-40E5-AC83-FABF43717DF1}" srcId="{A2DE2A42-834B-479E-B773-C15F22396E37}" destId="{850EC893-A448-4923-A0A1-74847458D5F3}" srcOrd="2" destOrd="0" parTransId="{BA304228-FDCC-4006-B9F5-BF5ABE1A653A}" sibTransId="{EDD56FF3-0E4B-4CD3-9257-DEC1E95645C7}"/>
    <dgm:cxn modelId="{E36292EC-1FB3-4E4A-ADD4-58CE3E1F9044}" type="presOf" srcId="{A2DE2A42-834B-479E-B773-C15F22396E37}" destId="{64EF0525-4E58-43CD-8E25-0BA25CE90A98}" srcOrd="0" destOrd="0" presId="urn:microsoft.com/office/officeart/2005/8/layout/process4"/>
    <dgm:cxn modelId="{026072FC-B8A3-4C5C-8259-CE22CD6BC24A}" type="presParOf" srcId="{64EF0525-4E58-43CD-8E25-0BA25CE90A98}" destId="{5734853A-A958-4844-B5D0-D653CBEED1B5}" srcOrd="0" destOrd="0" presId="urn:microsoft.com/office/officeart/2005/8/layout/process4"/>
    <dgm:cxn modelId="{8DB5BA43-32C3-4A50-BC36-5155B9FAF1BD}" type="presParOf" srcId="{5734853A-A958-4844-B5D0-D653CBEED1B5}" destId="{A71409D9-E447-40FC-BE41-26B1BC9C330C}" srcOrd="0" destOrd="0" presId="urn:microsoft.com/office/officeart/2005/8/layout/process4"/>
    <dgm:cxn modelId="{440072A4-C68F-4A6C-BE30-89F19BFBCEF6}" type="presParOf" srcId="{64EF0525-4E58-43CD-8E25-0BA25CE90A98}" destId="{AA1A5091-3CD5-4D7F-8D9E-963F45AAA427}" srcOrd="1" destOrd="0" presId="urn:microsoft.com/office/officeart/2005/8/layout/process4"/>
    <dgm:cxn modelId="{E58C73A2-732A-49B4-9ECB-BA1B2AD38FE4}" type="presParOf" srcId="{64EF0525-4E58-43CD-8E25-0BA25CE90A98}" destId="{80A2E1D7-827E-4587-9AB7-A7A0EEA31EA0}" srcOrd="2" destOrd="0" presId="urn:microsoft.com/office/officeart/2005/8/layout/process4"/>
    <dgm:cxn modelId="{EB397876-875F-4E80-984A-08985B54A2B8}" type="presParOf" srcId="{80A2E1D7-827E-4587-9AB7-A7A0EEA31EA0}" destId="{8C76FA69-E197-40C7-AFFB-5DA2138291B0}" srcOrd="0" destOrd="0" presId="urn:microsoft.com/office/officeart/2005/8/layout/process4"/>
    <dgm:cxn modelId="{83748ACB-7E6F-47E5-9F06-A538F3DD84F9}" type="presParOf" srcId="{64EF0525-4E58-43CD-8E25-0BA25CE90A98}" destId="{DEE44CA7-D7A1-4D2F-A070-3BD81FA7A6A1}" srcOrd="3" destOrd="0" presId="urn:microsoft.com/office/officeart/2005/8/layout/process4"/>
    <dgm:cxn modelId="{5A9D950B-3E21-4A86-980F-0CF8A23F8F9E}" type="presParOf" srcId="{64EF0525-4E58-43CD-8E25-0BA25CE90A98}" destId="{4FCBAA49-5278-42D4-92B7-B833F9BEEDE3}" srcOrd="4" destOrd="0" presId="urn:microsoft.com/office/officeart/2005/8/layout/process4"/>
    <dgm:cxn modelId="{64E74F25-3369-4F67-8F8E-5326F8577F09}" type="presParOf" srcId="{4FCBAA49-5278-42D4-92B7-B833F9BEEDE3}" destId="{81D4E0C3-5E29-440D-8B1C-7FDC93D44A5A}" srcOrd="0" destOrd="0" presId="urn:microsoft.com/office/officeart/2005/8/layout/process4"/>
    <dgm:cxn modelId="{A4C996FE-A62A-4F9B-8AAC-C5B89508004D}" type="presParOf" srcId="{64EF0525-4E58-43CD-8E25-0BA25CE90A98}" destId="{8AB25102-51A5-40C8-A6F3-C5DBCC04D103}" srcOrd="5" destOrd="0" presId="urn:microsoft.com/office/officeart/2005/8/layout/process4"/>
    <dgm:cxn modelId="{0532E57C-3F27-49FD-8070-C550E47EAD1B}" type="presParOf" srcId="{64EF0525-4E58-43CD-8E25-0BA25CE90A98}" destId="{8DDDBE4F-C0C5-4E60-9714-93C324B7D4DE}" srcOrd="6" destOrd="0" presId="urn:microsoft.com/office/officeart/2005/8/layout/process4"/>
    <dgm:cxn modelId="{8F93ECFE-BA2B-4FE7-A136-113DAE10E345}" type="presParOf" srcId="{8DDDBE4F-C0C5-4E60-9714-93C324B7D4DE}" destId="{CDB7C07C-58CF-4880-B18E-CC65DD7D6F29}" srcOrd="0" destOrd="0" presId="urn:microsoft.com/office/officeart/2005/8/layout/process4"/>
    <dgm:cxn modelId="{BD8298BF-D687-40EF-95AD-2BEB92B8F710}" type="presParOf" srcId="{64EF0525-4E58-43CD-8E25-0BA25CE90A98}" destId="{F3A21C91-15B7-4CA2-AF0C-0A4A783FC004}" srcOrd="7" destOrd="0" presId="urn:microsoft.com/office/officeart/2005/8/layout/process4"/>
    <dgm:cxn modelId="{299047D5-40AF-4255-9EBC-095EA0FCEACE}" type="presParOf" srcId="{64EF0525-4E58-43CD-8E25-0BA25CE90A98}" destId="{B17AF88D-AE8E-4B67-84FA-B580C01D348C}" srcOrd="8" destOrd="0" presId="urn:microsoft.com/office/officeart/2005/8/layout/process4"/>
    <dgm:cxn modelId="{45083472-D1A4-40A2-8848-97320F54F743}" type="presParOf" srcId="{B17AF88D-AE8E-4B67-84FA-B580C01D348C}" destId="{274DDD10-651D-4E02-951D-6512374403E4}" srcOrd="0" destOrd="0" presId="urn:microsoft.com/office/officeart/2005/8/layout/process4"/>
    <dgm:cxn modelId="{641E8046-53A1-4877-A107-4559EE6E2B67}" type="presParOf" srcId="{64EF0525-4E58-43CD-8E25-0BA25CE90A98}" destId="{1A627364-F9C1-41A3-9B74-F2B3673064A7}" srcOrd="9" destOrd="0" presId="urn:microsoft.com/office/officeart/2005/8/layout/process4"/>
    <dgm:cxn modelId="{35F46756-7E5E-489B-98AE-0A5A62FFB50A}" type="presParOf" srcId="{64EF0525-4E58-43CD-8E25-0BA25CE90A98}" destId="{06816183-E781-4732-A3A5-1C02753E0982}" srcOrd="10" destOrd="0" presId="urn:microsoft.com/office/officeart/2005/8/layout/process4"/>
    <dgm:cxn modelId="{C1A431D9-8A3C-4043-AB42-4DF640D45812}" type="presParOf" srcId="{06816183-E781-4732-A3A5-1C02753E0982}" destId="{9B0E8172-62C9-4C97-AA8D-8B9924BE97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B29CB-0063-4B33-8128-55DD062BC59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E1154F0-58CE-4560-BC60-55F714D568AF}">
      <dgm:prSet custT="1"/>
      <dgm:spPr/>
      <dgm:t>
        <a:bodyPr/>
        <a:lstStyle/>
        <a:p>
          <a:pPr rtl="0"/>
          <a:r>
            <a:rPr lang="th-TH" sz="3200" b="1" dirty="0" smtClean="0">
              <a:latin typeface="Tahoma" pitchFamily="34" charset="0"/>
              <a:cs typeface="Tahoma" pitchFamily="34" charset="0"/>
            </a:rPr>
            <a:t>วัตถุประสงค์</a:t>
          </a:r>
          <a:endParaRPr lang="th-TH" sz="3200" b="1" dirty="0">
            <a:latin typeface="Tahoma" pitchFamily="34" charset="0"/>
            <a:cs typeface="Tahoma" pitchFamily="34" charset="0"/>
          </a:endParaRPr>
        </a:p>
      </dgm:t>
    </dgm:pt>
    <dgm:pt modelId="{AB90AC82-FAC5-4E50-8AA2-4C9F8E1CD690}" type="parTrans" cxnId="{E1331D9A-CC99-4627-A005-5A8D57E1C163}">
      <dgm:prSet/>
      <dgm:spPr/>
      <dgm:t>
        <a:bodyPr/>
        <a:lstStyle/>
        <a:p>
          <a:endParaRPr lang="th-TH"/>
        </a:p>
      </dgm:t>
    </dgm:pt>
    <dgm:pt modelId="{E7D26111-230B-42ED-A89E-E684371F7337}" type="sibTrans" cxnId="{E1331D9A-CC99-4627-A005-5A8D57E1C163}">
      <dgm:prSet/>
      <dgm:spPr/>
      <dgm:t>
        <a:bodyPr/>
        <a:lstStyle/>
        <a:p>
          <a:endParaRPr lang="th-TH"/>
        </a:p>
      </dgm:t>
    </dgm:pt>
    <dgm:pt modelId="{05403E7E-CF96-4E74-9F94-EC18FBBFCC64}">
      <dgm:prSet custT="1"/>
      <dgm:spPr/>
      <dgm:t>
        <a:bodyPr/>
        <a:lstStyle/>
        <a:p>
          <a:pPr rtl="0"/>
          <a:r>
            <a:rPr lang="th-TH" sz="28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แลกเปลี่ยนความรู้ ประสบการณ์ และวิธีปฎิบัติที่ดี เกี่ยวกับบทบาทของมหาวิทยาลัยในการพัฒนาพื้นที่  ซึ่งเป็นผลที่ได้จากการศึกษาวิเคราะห์และทบทวนระบบอุดมศึกษาของ </a:t>
          </a:r>
          <a:r>
            <a:rPr lang="en-US" sz="28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OECD</a:t>
          </a:r>
          <a:r>
            <a:rPr lang="th-TH" sz="28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 ตั้งแต่ปี </a:t>
          </a:r>
          <a:r>
            <a:rPr lang="en-US" sz="28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2005 </a:t>
          </a:r>
          <a:r>
            <a:rPr lang="th-TH" sz="28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เป็นต้นมา </a:t>
          </a:r>
          <a:endParaRPr lang="th-TH" sz="2800" dirty="0">
            <a:solidFill>
              <a:schemeClr val="accent1">
                <a:lumMod val="7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0E0C00BB-A21F-499E-98A3-8F47BEBF11A1}" type="parTrans" cxnId="{6A4D2056-C397-46FB-B9F6-BE3658EC3D76}">
      <dgm:prSet/>
      <dgm:spPr/>
      <dgm:t>
        <a:bodyPr/>
        <a:lstStyle/>
        <a:p>
          <a:endParaRPr lang="th-TH"/>
        </a:p>
      </dgm:t>
    </dgm:pt>
    <dgm:pt modelId="{4EBE7AC8-6154-4C7A-93DD-399223844157}" type="sibTrans" cxnId="{6A4D2056-C397-46FB-B9F6-BE3658EC3D76}">
      <dgm:prSet/>
      <dgm:spPr/>
      <dgm:t>
        <a:bodyPr/>
        <a:lstStyle/>
        <a:p>
          <a:endParaRPr lang="th-TH"/>
        </a:p>
      </dgm:t>
    </dgm:pt>
    <dgm:pt modelId="{EE13FD1A-EE5F-457B-BD23-153D9B8C301A}">
      <dgm:prSet custT="1"/>
      <dgm:spPr/>
      <dgm:t>
        <a:bodyPr/>
        <a:lstStyle/>
        <a:p>
          <a:pPr rtl="0"/>
          <a:r>
            <a:rPr lang="th-TH" sz="28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เพื่อศึกษาหาวิธีเพิ่มบทบาทของมหาวิทยาลัยในการพัฒนาภูมิภาคและพื้นที่ให้เข้มแข็ง ใสสะอาด และเป็นธรรมมากขึ้น โดยให้ความสำคัญกับการพัฒนาทุนมนุษย์และนวัตกรรม</a:t>
          </a:r>
          <a:endParaRPr lang="th-TH" sz="2800" dirty="0">
            <a:solidFill>
              <a:schemeClr val="accent1">
                <a:lumMod val="7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E2972A42-8B62-4F71-9399-5BBD69DF52CC}" type="parTrans" cxnId="{5B0CB12F-2BC9-48BC-B094-7A2E912C2990}">
      <dgm:prSet/>
      <dgm:spPr/>
      <dgm:t>
        <a:bodyPr/>
        <a:lstStyle/>
        <a:p>
          <a:endParaRPr lang="th-TH"/>
        </a:p>
      </dgm:t>
    </dgm:pt>
    <dgm:pt modelId="{1A9D93E2-F646-4A94-8F36-C49C6DA932D1}" type="sibTrans" cxnId="{5B0CB12F-2BC9-48BC-B094-7A2E912C2990}">
      <dgm:prSet/>
      <dgm:spPr/>
      <dgm:t>
        <a:bodyPr/>
        <a:lstStyle/>
        <a:p>
          <a:endParaRPr lang="th-TH"/>
        </a:p>
      </dgm:t>
    </dgm:pt>
    <dgm:pt modelId="{DDC058E0-E737-4169-84CA-491740B9B9E4}">
      <dgm:prSet custT="1"/>
      <dgm:spPr/>
      <dgm:t>
        <a:bodyPr/>
        <a:lstStyle/>
        <a:p>
          <a:pPr rtl="0"/>
          <a:endParaRPr lang="th-TH" sz="1200" dirty="0">
            <a:solidFill>
              <a:schemeClr val="accent1">
                <a:lumMod val="7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4B8EC6B8-A88A-432C-9922-DE37298A9780}" type="parTrans" cxnId="{B8C002B5-A084-4639-9A35-8B73981F8C63}">
      <dgm:prSet/>
      <dgm:spPr/>
      <dgm:t>
        <a:bodyPr/>
        <a:lstStyle/>
        <a:p>
          <a:endParaRPr lang="th-TH"/>
        </a:p>
      </dgm:t>
    </dgm:pt>
    <dgm:pt modelId="{F8B4BEDF-3D5E-46E6-B5CF-89F6B61204EA}" type="sibTrans" cxnId="{B8C002B5-A084-4639-9A35-8B73981F8C63}">
      <dgm:prSet/>
      <dgm:spPr/>
      <dgm:t>
        <a:bodyPr/>
        <a:lstStyle/>
        <a:p>
          <a:endParaRPr lang="th-TH"/>
        </a:p>
      </dgm:t>
    </dgm:pt>
    <dgm:pt modelId="{AF18B98A-1CD5-402E-A549-F516B3D62ADA}" type="pres">
      <dgm:prSet presAssocID="{548B29CB-0063-4B33-8128-55DD062BC5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8062BAB-B5A6-4253-B1DF-DEF3AA21CE2F}" type="pres">
      <dgm:prSet presAssocID="{8E1154F0-58CE-4560-BC60-55F714D568AF}" presName="parentLin" presStyleCnt="0"/>
      <dgm:spPr/>
    </dgm:pt>
    <dgm:pt modelId="{EFF53542-5D68-40EF-81AE-3E86EF5D063A}" type="pres">
      <dgm:prSet presAssocID="{8E1154F0-58CE-4560-BC60-55F714D568AF}" presName="parentLeftMargin" presStyleLbl="node1" presStyleIdx="0" presStyleCnt="1"/>
      <dgm:spPr/>
      <dgm:t>
        <a:bodyPr/>
        <a:lstStyle/>
        <a:p>
          <a:endParaRPr lang="th-TH"/>
        </a:p>
      </dgm:t>
    </dgm:pt>
    <dgm:pt modelId="{29C579E6-E001-4712-9821-86E4F3E3CF44}" type="pres">
      <dgm:prSet presAssocID="{8E1154F0-58CE-4560-BC60-55F714D568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339599-A46F-4FB8-87D7-C37BE21934E7}" type="pres">
      <dgm:prSet presAssocID="{8E1154F0-58CE-4560-BC60-55F714D568AF}" presName="negativeSpace" presStyleCnt="0"/>
      <dgm:spPr/>
    </dgm:pt>
    <dgm:pt modelId="{A6F9F36D-51D7-47DA-AAE1-1BDA2447D8B0}" type="pres">
      <dgm:prSet presAssocID="{8E1154F0-58CE-4560-BC60-55F714D568A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3644CC3-0170-4789-9F64-FB8866C5A34A}" type="presOf" srcId="{8E1154F0-58CE-4560-BC60-55F714D568AF}" destId="{29C579E6-E001-4712-9821-86E4F3E3CF44}" srcOrd="1" destOrd="0" presId="urn:microsoft.com/office/officeart/2005/8/layout/list1"/>
    <dgm:cxn modelId="{B8C002B5-A084-4639-9A35-8B73981F8C63}" srcId="{8E1154F0-58CE-4560-BC60-55F714D568AF}" destId="{DDC058E0-E737-4169-84CA-491740B9B9E4}" srcOrd="1" destOrd="0" parTransId="{4B8EC6B8-A88A-432C-9922-DE37298A9780}" sibTransId="{F8B4BEDF-3D5E-46E6-B5CF-89F6B61204EA}"/>
    <dgm:cxn modelId="{4F8FE0D9-A5A0-4386-A1F5-CFFE9BF81F95}" type="presOf" srcId="{05403E7E-CF96-4E74-9F94-EC18FBBFCC64}" destId="{A6F9F36D-51D7-47DA-AAE1-1BDA2447D8B0}" srcOrd="0" destOrd="0" presId="urn:microsoft.com/office/officeart/2005/8/layout/list1"/>
    <dgm:cxn modelId="{F70A0235-4403-4EF1-B6D8-16439D96A15B}" type="presOf" srcId="{DDC058E0-E737-4169-84CA-491740B9B9E4}" destId="{A6F9F36D-51D7-47DA-AAE1-1BDA2447D8B0}" srcOrd="0" destOrd="1" presId="urn:microsoft.com/office/officeart/2005/8/layout/list1"/>
    <dgm:cxn modelId="{F0F51479-C7E4-4865-B874-AB663FE67B63}" type="presOf" srcId="{8E1154F0-58CE-4560-BC60-55F714D568AF}" destId="{EFF53542-5D68-40EF-81AE-3E86EF5D063A}" srcOrd="0" destOrd="0" presId="urn:microsoft.com/office/officeart/2005/8/layout/list1"/>
    <dgm:cxn modelId="{6A4D2056-C397-46FB-B9F6-BE3658EC3D76}" srcId="{8E1154F0-58CE-4560-BC60-55F714D568AF}" destId="{05403E7E-CF96-4E74-9F94-EC18FBBFCC64}" srcOrd="0" destOrd="0" parTransId="{0E0C00BB-A21F-499E-98A3-8F47BEBF11A1}" sibTransId="{4EBE7AC8-6154-4C7A-93DD-399223844157}"/>
    <dgm:cxn modelId="{795D48B0-42C5-43A9-8CE9-87BE5579DEAD}" type="presOf" srcId="{548B29CB-0063-4B33-8128-55DD062BC59F}" destId="{AF18B98A-1CD5-402E-A549-F516B3D62ADA}" srcOrd="0" destOrd="0" presId="urn:microsoft.com/office/officeart/2005/8/layout/list1"/>
    <dgm:cxn modelId="{E1331D9A-CC99-4627-A005-5A8D57E1C163}" srcId="{548B29CB-0063-4B33-8128-55DD062BC59F}" destId="{8E1154F0-58CE-4560-BC60-55F714D568AF}" srcOrd="0" destOrd="0" parTransId="{AB90AC82-FAC5-4E50-8AA2-4C9F8E1CD690}" sibTransId="{E7D26111-230B-42ED-A89E-E684371F7337}"/>
    <dgm:cxn modelId="{5B0CB12F-2BC9-48BC-B094-7A2E912C2990}" srcId="{8E1154F0-58CE-4560-BC60-55F714D568AF}" destId="{EE13FD1A-EE5F-457B-BD23-153D9B8C301A}" srcOrd="2" destOrd="0" parTransId="{E2972A42-8B62-4F71-9399-5BBD69DF52CC}" sibTransId="{1A9D93E2-F646-4A94-8F36-C49C6DA932D1}"/>
    <dgm:cxn modelId="{56658A7D-90A3-4118-8CD0-EB5AA27DFC6F}" type="presOf" srcId="{EE13FD1A-EE5F-457B-BD23-153D9B8C301A}" destId="{A6F9F36D-51D7-47DA-AAE1-1BDA2447D8B0}" srcOrd="0" destOrd="2" presId="urn:microsoft.com/office/officeart/2005/8/layout/list1"/>
    <dgm:cxn modelId="{E5610775-3575-419F-82EF-BA6F585DC4C3}" type="presParOf" srcId="{AF18B98A-1CD5-402E-A549-F516B3D62ADA}" destId="{68062BAB-B5A6-4253-B1DF-DEF3AA21CE2F}" srcOrd="0" destOrd="0" presId="urn:microsoft.com/office/officeart/2005/8/layout/list1"/>
    <dgm:cxn modelId="{16B58857-6F18-4602-85CA-4CF494DBD474}" type="presParOf" srcId="{68062BAB-B5A6-4253-B1DF-DEF3AA21CE2F}" destId="{EFF53542-5D68-40EF-81AE-3E86EF5D063A}" srcOrd="0" destOrd="0" presId="urn:microsoft.com/office/officeart/2005/8/layout/list1"/>
    <dgm:cxn modelId="{F5B616E1-2826-4D9C-B95E-C1D8C89A12A3}" type="presParOf" srcId="{68062BAB-B5A6-4253-B1DF-DEF3AA21CE2F}" destId="{29C579E6-E001-4712-9821-86E4F3E3CF44}" srcOrd="1" destOrd="0" presId="urn:microsoft.com/office/officeart/2005/8/layout/list1"/>
    <dgm:cxn modelId="{7C286E5A-A00C-4684-BBB7-95B260A6C376}" type="presParOf" srcId="{AF18B98A-1CD5-402E-A549-F516B3D62ADA}" destId="{9F339599-A46F-4FB8-87D7-C37BE21934E7}" srcOrd="1" destOrd="0" presId="urn:microsoft.com/office/officeart/2005/8/layout/list1"/>
    <dgm:cxn modelId="{646460FF-2A8A-438A-A3AD-E1926A47F14A}" type="presParOf" srcId="{AF18B98A-1CD5-402E-A549-F516B3D62ADA}" destId="{A6F9F36D-51D7-47DA-AAE1-1BDA2447D8B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D962A3-BCAA-478C-B3C1-4003EA7E2EEC}" type="doc">
      <dgm:prSet loTypeId="urn:microsoft.com/office/officeart/2005/8/layout/chevron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D38C05E-0575-4CC4-8ABF-CB7E559685EA}">
      <dgm:prSet custT="1"/>
      <dgm:spPr/>
      <dgm:t>
        <a:bodyPr/>
        <a:lstStyle/>
        <a:p>
          <a:pPr rtl="0"/>
          <a:r>
            <a:rPr lang="th-TH" sz="2800" b="1" dirty="0" smtClean="0">
              <a:latin typeface="Tahoma" pitchFamily="34" charset="0"/>
              <a:cs typeface="Tahoma" pitchFamily="34" charset="0"/>
            </a:rPr>
            <a:t>กรณีศึกษาของภูมิภาคที่ได้ทำการทบทวนระบบอุดมศึกษากับการพัฒนาพื้นที่ของ </a:t>
          </a:r>
          <a:r>
            <a:rPr lang="en-US" sz="2800" b="1" dirty="0" smtClean="0">
              <a:latin typeface="Tahoma" pitchFamily="34" charset="0"/>
              <a:cs typeface="Tahoma" pitchFamily="34" charset="0"/>
            </a:rPr>
            <a:t>OECD</a:t>
          </a:r>
          <a:r>
            <a:rPr lang="th-TH" sz="2800" b="1" dirty="0" smtClean="0">
              <a:latin typeface="Tahoma" pitchFamily="34" charset="0"/>
              <a:cs typeface="Tahoma" pitchFamily="34" charset="0"/>
            </a:rPr>
            <a:t> และข้อค้นพบ</a:t>
          </a:r>
          <a:endParaRPr lang="en-US" sz="2800" b="1" dirty="0">
            <a:latin typeface="Tahoma" pitchFamily="34" charset="0"/>
            <a:cs typeface="Tahoma" pitchFamily="34" charset="0"/>
          </a:endParaRPr>
        </a:p>
      </dgm:t>
    </dgm:pt>
    <dgm:pt modelId="{6EEE9D25-0C08-4A7F-9EC8-336017F25729}" type="parTrans" cxnId="{9DDDB088-8B9E-4F4E-81B4-60CE528431F1}">
      <dgm:prSet/>
      <dgm:spPr/>
      <dgm:t>
        <a:bodyPr/>
        <a:lstStyle/>
        <a:p>
          <a:endParaRPr lang="th-TH"/>
        </a:p>
      </dgm:t>
    </dgm:pt>
    <dgm:pt modelId="{F053C8BD-6D02-48A0-A6D6-4F69F0A55DEC}" type="sibTrans" cxnId="{9DDDB088-8B9E-4F4E-81B4-60CE528431F1}">
      <dgm:prSet/>
      <dgm:spPr/>
      <dgm:t>
        <a:bodyPr/>
        <a:lstStyle/>
        <a:p>
          <a:endParaRPr lang="th-TH"/>
        </a:p>
      </dgm:t>
    </dgm:pt>
    <dgm:pt modelId="{40A54D17-E480-47DF-B1E4-82394CBC7815}">
      <dgm:prSet custT="1"/>
      <dgm:spPr/>
      <dgm:t>
        <a:bodyPr/>
        <a:lstStyle/>
        <a:p>
          <a:pPr rtl="0"/>
          <a:r>
            <a:rPr lang="th-TH" sz="2800" b="1" smtClean="0">
              <a:latin typeface="Tahoma" pitchFamily="34" charset="0"/>
              <a:cs typeface="Tahoma" pitchFamily="34" charset="0"/>
            </a:rPr>
            <a:t>สรุปประเด็น</a:t>
          </a:r>
          <a:r>
            <a:rPr lang="th-TH" sz="2800" b="1" dirty="0" smtClean="0">
              <a:latin typeface="Tahoma" pitchFamily="34" charset="0"/>
              <a:cs typeface="Tahoma" pitchFamily="34" charset="0"/>
            </a:rPr>
            <a:t>ร่วมที่เกิดขึ้นในแต่ละประเทศและประเด็นท้าทายของมหาวิทยาลัยในปัจจุบัน</a:t>
          </a:r>
          <a:endParaRPr lang="th-TH" sz="2800" b="1" dirty="0">
            <a:latin typeface="Tahoma" pitchFamily="34" charset="0"/>
            <a:cs typeface="Tahoma" pitchFamily="34" charset="0"/>
          </a:endParaRPr>
        </a:p>
      </dgm:t>
    </dgm:pt>
    <dgm:pt modelId="{23E268ED-F8E7-4195-8ABD-FDE44760BEBA}" type="parTrans" cxnId="{12AB0D64-5532-4D93-9842-9A153F60BADC}">
      <dgm:prSet/>
      <dgm:spPr/>
      <dgm:t>
        <a:bodyPr/>
        <a:lstStyle/>
        <a:p>
          <a:endParaRPr lang="th-TH"/>
        </a:p>
      </dgm:t>
    </dgm:pt>
    <dgm:pt modelId="{0C9C30D8-7F46-4E72-A523-8A78B66FA9F4}" type="sibTrans" cxnId="{12AB0D64-5532-4D93-9842-9A153F60BADC}">
      <dgm:prSet/>
      <dgm:spPr/>
      <dgm:t>
        <a:bodyPr/>
        <a:lstStyle/>
        <a:p>
          <a:endParaRPr lang="th-TH"/>
        </a:p>
      </dgm:t>
    </dgm:pt>
    <dgm:pt modelId="{6103B5BE-E772-4EC5-9BE1-4F82757D25C5}">
      <dgm:prSet custT="1"/>
      <dgm:spPr/>
      <dgm:t>
        <a:bodyPr/>
        <a:lstStyle/>
        <a:p>
          <a:pPr rtl="0"/>
          <a:r>
            <a:rPr lang="th-TH" sz="2800" b="1" dirty="0" smtClean="0">
              <a:latin typeface="Tahoma" pitchFamily="34" charset="0"/>
              <a:cs typeface="Tahoma" pitchFamily="34" charset="0"/>
            </a:rPr>
            <a:t>การศึกษาวิเคราะห์และทบทวนระบบอุดมศึกษากับการพัฒนาพื้นที่ของ </a:t>
          </a:r>
          <a:r>
            <a:rPr lang="en-US" sz="2800" b="1" dirty="0" smtClean="0">
              <a:latin typeface="Tahoma" pitchFamily="34" charset="0"/>
              <a:cs typeface="Tahoma" pitchFamily="34" charset="0"/>
            </a:rPr>
            <a:t>OECD</a:t>
          </a:r>
          <a:endParaRPr lang="en-US" sz="2800" b="1" dirty="0">
            <a:latin typeface="Tahoma" pitchFamily="34" charset="0"/>
            <a:cs typeface="Tahoma" pitchFamily="34" charset="0"/>
          </a:endParaRPr>
        </a:p>
      </dgm:t>
    </dgm:pt>
    <dgm:pt modelId="{97ECADD3-07FF-46DB-A13A-02CE79074F96}" type="parTrans" cxnId="{4D644D12-54DB-43FB-A42C-AF983F52F67C}">
      <dgm:prSet/>
      <dgm:spPr/>
      <dgm:t>
        <a:bodyPr/>
        <a:lstStyle/>
        <a:p>
          <a:endParaRPr lang="th-TH"/>
        </a:p>
      </dgm:t>
    </dgm:pt>
    <dgm:pt modelId="{D8823E5C-68A6-4FED-A6A9-61C9769E8877}" type="sibTrans" cxnId="{4D644D12-54DB-43FB-A42C-AF983F52F67C}">
      <dgm:prSet/>
      <dgm:spPr/>
      <dgm:t>
        <a:bodyPr/>
        <a:lstStyle/>
        <a:p>
          <a:endParaRPr lang="th-TH"/>
        </a:p>
      </dgm:t>
    </dgm:pt>
    <dgm:pt modelId="{C939A1EF-201B-48C2-B87F-2614CC143DE9}">
      <dgm:prSet custT="1"/>
      <dgm:spPr/>
      <dgm:t>
        <a:bodyPr/>
        <a:lstStyle/>
        <a:p>
          <a:pPr rtl="0"/>
          <a:r>
            <a:rPr lang="en-US" sz="2800" b="1" dirty="0" smtClean="0">
              <a:latin typeface="Tahoma" pitchFamily="34" charset="0"/>
              <a:cs typeface="Tahoma" pitchFamily="34" charset="0"/>
            </a:rPr>
            <a:t>1</a:t>
          </a:r>
          <a:endParaRPr lang="en-US" sz="2800" b="1" dirty="0">
            <a:latin typeface="Tahoma" pitchFamily="34" charset="0"/>
            <a:cs typeface="Tahoma" pitchFamily="34" charset="0"/>
          </a:endParaRPr>
        </a:p>
      </dgm:t>
    </dgm:pt>
    <dgm:pt modelId="{0CDEBB26-52F4-43AE-82D8-8553BFC21DBE}" type="parTrans" cxnId="{3CE385BC-B367-4B9C-A367-75FF40C5A8B6}">
      <dgm:prSet/>
      <dgm:spPr/>
      <dgm:t>
        <a:bodyPr/>
        <a:lstStyle/>
        <a:p>
          <a:endParaRPr lang="th-TH"/>
        </a:p>
      </dgm:t>
    </dgm:pt>
    <dgm:pt modelId="{5104B53C-4A4D-40FA-950E-150CFDD6DE9B}" type="sibTrans" cxnId="{3CE385BC-B367-4B9C-A367-75FF40C5A8B6}">
      <dgm:prSet/>
      <dgm:spPr/>
      <dgm:t>
        <a:bodyPr/>
        <a:lstStyle/>
        <a:p>
          <a:endParaRPr lang="th-TH"/>
        </a:p>
      </dgm:t>
    </dgm:pt>
    <dgm:pt modelId="{D5770B32-5D6A-4EA3-ADE4-AE7B37151052}">
      <dgm:prSet custT="1"/>
      <dgm:spPr/>
      <dgm:t>
        <a:bodyPr/>
        <a:lstStyle/>
        <a:p>
          <a:pPr rtl="0"/>
          <a:r>
            <a:rPr lang="en-US" sz="2800" b="1" dirty="0" smtClean="0">
              <a:latin typeface="Tahoma" pitchFamily="34" charset="0"/>
              <a:cs typeface="Tahoma" pitchFamily="34" charset="0"/>
            </a:rPr>
            <a:t>2</a:t>
          </a:r>
          <a:endParaRPr lang="en-US" sz="2800" b="1" dirty="0">
            <a:latin typeface="Tahoma" pitchFamily="34" charset="0"/>
            <a:cs typeface="Tahoma" pitchFamily="34" charset="0"/>
          </a:endParaRPr>
        </a:p>
      </dgm:t>
    </dgm:pt>
    <dgm:pt modelId="{1F9B08D2-3150-462B-ACC4-A267F466F7C8}" type="parTrans" cxnId="{16FF93E2-BE23-463C-9C9B-D8B442A1918B}">
      <dgm:prSet/>
      <dgm:spPr/>
      <dgm:t>
        <a:bodyPr/>
        <a:lstStyle/>
        <a:p>
          <a:endParaRPr lang="th-TH"/>
        </a:p>
      </dgm:t>
    </dgm:pt>
    <dgm:pt modelId="{D96C34B2-FD9A-497D-930E-C952684A73E1}" type="sibTrans" cxnId="{16FF93E2-BE23-463C-9C9B-D8B442A1918B}">
      <dgm:prSet/>
      <dgm:spPr/>
      <dgm:t>
        <a:bodyPr/>
        <a:lstStyle/>
        <a:p>
          <a:endParaRPr lang="th-TH"/>
        </a:p>
      </dgm:t>
    </dgm:pt>
    <dgm:pt modelId="{34D13B60-5426-4454-A352-2CBB02AEF765}">
      <dgm:prSet custT="1"/>
      <dgm:spPr/>
      <dgm:t>
        <a:bodyPr/>
        <a:lstStyle/>
        <a:p>
          <a:pPr rtl="0"/>
          <a:r>
            <a:rPr lang="en-US" sz="2800" b="1" dirty="0" smtClean="0">
              <a:latin typeface="Tahoma" pitchFamily="34" charset="0"/>
              <a:cs typeface="Tahoma" pitchFamily="34" charset="0"/>
            </a:rPr>
            <a:t>3</a:t>
          </a:r>
          <a:endParaRPr lang="th-TH" sz="2800" b="1" dirty="0">
            <a:latin typeface="Tahoma" pitchFamily="34" charset="0"/>
            <a:cs typeface="Tahoma" pitchFamily="34" charset="0"/>
          </a:endParaRPr>
        </a:p>
      </dgm:t>
    </dgm:pt>
    <dgm:pt modelId="{164B822E-4E17-4B88-A467-69AEFDC2257F}" type="parTrans" cxnId="{8DB6DB5C-B5CC-4300-910F-0623C96CD396}">
      <dgm:prSet/>
      <dgm:spPr/>
      <dgm:t>
        <a:bodyPr/>
        <a:lstStyle/>
        <a:p>
          <a:endParaRPr lang="th-TH"/>
        </a:p>
      </dgm:t>
    </dgm:pt>
    <dgm:pt modelId="{B3BFC63B-E8FE-4C9D-BE31-843CEC209845}" type="sibTrans" cxnId="{8DB6DB5C-B5CC-4300-910F-0623C96CD396}">
      <dgm:prSet/>
      <dgm:spPr/>
      <dgm:t>
        <a:bodyPr/>
        <a:lstStyle/>
        <a:p>
          <a:endParaRPr lang="th-TH"/>
        </a:p>
      </dgm:t>
    </dgm:pt>
    <dgm:pt modelId="{9DA129C6-F96F-43D8-B014-A3EBE5869CE6}" type="pres">
      <dgm:prSet presAssocID="{C3D962A3-BCAA-478C-B3C1-4003EA7E2E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8A535D5-95DC-4D2B-960E-FE76D5229487}" type="pres">
      <dgm:prSet presAssocID="{C939A1EF-201B-48C2-B87F-2614CC143DE9}" presName="composite" presStyleCnt="0"/>
      <dgm:spPr/>
    </dgm:pt>
    <dgm:pt modelId="{C87ED3EC-7EAD-4A13-A959-04152CC49944}" type="pres">
      <dgm:prSet presAssocID="{C939A1EF-201B-48C2-B87F-2614CC143DE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B55B11-A21E-4D9C-8380-1AF51B349A6F}" type="pres">
      <dgm:prSet presAssocID="{C939A1EF-201B-48C2-B87F-2614CC143DE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AF9309-13CF-4415-8687-2C29E4298D95}" type="pres">
      <dgm:prSet presAssocID="{5104B53C-4A4D-40FA-950E-150CFDD6DE9B}" presName="sp" presStyleCnt="0"/>
      <dgm:spPr/>
    </dgm:pt>
    <dgm:pt modelId="{5DE2812F-CB2B-439C-9119-1597F49C2D0A}" type="pres">
      <dgm:prSet presAssocID="{D5770B32-5D6A-4EA3-ADE4-AE7B37151052}" presName="composite" presStyleCnt="0"/>
      <dgm:spPr/>
    </dgm:pt>
    <dgm:pt modelId="{06CB3077-D6F4-4939-BFFB-D8508285348A}" type="pres">
      <dgm:prSet presAssocID="{D5770B32-5D6A-4EA3-ADE4-AE7B3715105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0EA4D5-A3AD-4AAE-9BCD-362AF554B4DE}" type="pres">
      <dgm:prSet presAssocID="{D5770B32-5D6A-4EA3-ADE4-AE7B3715105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776F87-DB42-4F8D-BA47-930F10C723DB}" type="pres">
      <dgm:prSet presAssocID="{D96C34B2-FD9A-497D-930E-C952684A73E1}" presName="sp" presStyleCnt="0"/>
      <dgm:spPr/>
    </dgm:pt>
    <dgm:pt modelId="{35E94A7A-B3AE-487D-9254-C42E048075B7}" type="pres">
      <dgm:prSet presAssocID="{34D13B60-5426-4454-A352-2CBB02AEF765}" presName="composite" presStyleCnt="0"/>
      <dgm:spPr/>
    </dgm:pt>
    <dgm:pt modelId="{39505601-A464-42B1-A528-EE8B0C6A9ABE}" type="pres">
      <dgm:prSet presAssocID="{34D13B60-5426-4454-A352-2CBB02AEF76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1757FC-A656-44F6-9EB1-AC607BD113F5}" type="pres">
      <dgm:prSet presAssocID="{34D13B60-5426-4454-A352-2CBB02AEF76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3936545-6248-44DD-A42B-B7E028876E66}" type="presOf" srcId="{9D38C05E-0575-4CC4-8ABF-CB7E559685EA}" destId="{1C0EA4D5-A3AD-4AAE-9BCD-362AF554B4DE}" srcOrd="0" destOrd="0" presId="urn:microsoft.com/office/officeart/2005/8/layout/chevron2"/>
    <dgm:cxn modelId="{3CE385BC-B367-4B9C-A367-75FF40C5A8B6}" srcId="{C3D962A3-BCAA-478C-B3C1-4003EA7E2EEC}" destId="{C939A1EF-201B-48C2-B87F-2614CC143DE9}" srcOrd="0" destOrd="0" parTransId="{0CDEBB26-52F4-43AE-82D8-8553BFC21DBE}" sibTransId="{5104B53C-4A4D-40FA-950E-150CFDD6DE9B}"/>
    <dgm:cxn modelId="{4D644D12-54DB-43FB-A42C-AF983F52F67C}" srcId="{C939A1EF-201B-48C2-B87F-2614CC143DE9}" destId="{6103B5BE-E772-4EC5-9BE1-4F82757D25C5}" srcOrd="0" destOrd="0" parTransId="{97ECADD3-07FF-46DB-A13A-02CE79074F96}" sibTransId="{D8823E5C-68A6-4FED-A6A9-61C9769E8877}"/>
    <dgm:cxn modelId="{2FB87D43-7F36-4092-AEF9-A908814C3A78}" type="presOf" srcId="{C939A1EF-201B-48C2-B87F-2614CC143DE9}" destId="{C87ED3EC-7EAD-4A13-A959-04152CC49944}" srcOrd="0" destOrd="0" presId="urn:microsoft.com/office/officeart/2005/8/layout/chevron2"/>
    <dgm:cxn modelId="{155E0F10-DFD2-4627-BC26-A13CC7973468}" type="presOf" srcId="{6103B5BE-E772-4EC5-9BE1-4F82757D25C5}" destId="{D2B55B11-A21E-4D9C-8380-1AF51B349A6F}" srcOrd="0" destOrd="0" presId="urn:microsoft.com/office/officeart/2005/8/layout/chevron2"/>
    <dgm:cxn modelId="{81070294-E625-4E82-BB61-A51341EA5E32}" type="presOf" srcId="{D5770B32-5D6A-4EA3-ADE4-AE7B37151052}" destId="{06CB3077-D6F4-4939-BFFB-D8508285348A}" srcOrd="0" destOrd="0" presId="urn:microsoft.com/office/officeart/2005/8/layout/chevron2"/>
    <dgm:cxn modelId="{9DDDB088-8B9E-4F4E-81B4-60CE528431F1}" srcId="{D5770B32-5D6A-4EA3-ADE4-AE7B37151052}" destId="{9D38C05E-0575-4CC4-8ABF-CB7E559685EA}" srcOrd="0" destOrd="0" parTransId="{6EEE9D25-0C08-4A7F-9EC8-336017F25729}" sibTransId="{F053C8BD-6D02-48A0-A6D6-4F69F0A55DEC}"/>
    <dgm:cxn modelId="{14AEF68A-30F2-42C8-B1CB-D36760DD0B58}" type="presOf" srcId="{40A54D17-E480-47DF-B1E4-82394CBC7815}" destId="{AF1757FC-A656-44F6-9EB1-AC607BD113F5}" srcOrd="0" destOrd="0" presId="urn:microsoft.com/office/officeart/2005/8/layout/chevron2"/>
    <dgm:cxn modelId="{8DB6DB5C-B5CC-4300-910F-0623C96CD396}" srcId="{C3D962A3-BCAA-478C-B3C1-4003EA7E2EEC}" destId="{34D13B60-5426-4454-A352-2CBB02AEF765}" srcOrd="2" destOrd="0" parTransId="{164B822E-4E17-4B88-A467-69AEFDC2257F}" sibTransId="{B3BFC63B-E8FE-4C9D-BE31-843CEC209845}"/>
    <dgm:cxn modelId="{12AB0D64-5532-4D93-9842-9A153F60BADC}" srcId="{34D13B60-5426-4454-A352-2CBB02AEF765}" destId="{40A54D17-E480-47DF-B1E4-82394CBC7815}" srcOrd="0" destOrd="0" parTransId="{23E268ED-F8E7-4195-8ABD-FDE44760BEBA}" sibTransId="{0C9C30D8-7F46-4E72-A523-8A78B66FA9F4}"/>
    <dgm:cxn modelId="{BCCF8D55-E0F3-4B7C-96C8-9DB662C9B00A}" type="presOf" srcId="{C3D962A3-BCAA-478C-B3C1-4003EA7E2EEC}" destId="{9DA129C6-F96F-43D8-B014-A3EBE5869CE6}" srcOrd="0" destOrd="0" presId="urn:microsoft.com/office/officeart/2005/8/layout/chevron2"/>
    <dgm:cxn modelId="{262C6B94-EF11-4486-B3F1-5DEFEEC1272E}" type="presOf" srcId="{34D13B60-5426-4454-A352-2CBB02AEF765}" destId="{39505601-A464-42B1-A528-EE8B0C6A9ABE}" srcOrd="0" destOrd="0" presId="urn:microsoft.com/office/officeart/2005/8/layout/chevron2"/>
    <dgm:cxn modelId="{16FF93E2-BE23-463C-9C9B-D8B442A1918B}" srcId="{C3D962A3-BCAA-478C-B3C1-4003EA7E2EEC}" destId="{D5770B32-5D6A-4EA3-ADE4-AE7B37151052}" srcOrd="1" destOrd="0" parTransId="{1F9B08D2-3150-462B-ACC4-A267F466F7C8}" sibTransId="{D96C34B2-FD9A-497D-930E-C952684A73E1}"/>
    <dgm:cxn modelId="{7811C1F3-D80F-412A-A8A0-9DADD0AE714C}" type="presParOf" srcId="{9DA129C6-F96F-43D8-B014-A3EBE5869CE6}" destId="{D8A535D5-95DC-4D2B-960E-FE76D5229487}" srcOrd="0" destOrd="0" presId="urn:microsoft.com/office/officeart/2005/8/layout/chevron2"/>
    <dgm:cxn modelId="{01B491AC-4708-4923-A958-9A9B762FB8E4}" type="presParOf" srcId="{D8A535D5-95DC-4D2B-960E-FE76D5229487}" destId="{C87ED3EC-7EAD-4A13-A959-04152CC49944}" srcOrd="0" destOrd="0" presId="urn:microsoft.com/office/officeart/2005/8/layout/chevron2"/>
    <dgm:cxn modelId="{F5B6F1C2-ED12-455D-9DF6-3E40E06DA4C4}" type="presParOf" srcId="{D8A535D5-95DC-4D2B-960E-FE76D5229487}" destId="{D2B55B11-A21E-4D9C-8380-1AF51B349A6F}" srcOrd="1" destOrd="0" presId="urn:microsoft.com/office/officeart/2005/8/layout/chevron2"/>
    <dgm:cxn modelId="{ED42318E-116B-47A0-907B-800CBD0D0A57}" type="presParOf" srcId="{9DA129C6-F96F-43D8-B014-A3EBE5869CE6}" destId="{EBAF9309-13CF-4415-8687-2C29E4298D95}" srcOrd="1" destOrd="0" presId="urn:microsoft.com/office/officeart/2005/8/layout/chevron2"/>
    <dgm:cxn modelId="{FD386581-FA8F-4243-BCA5-C1EF78A5C937}" type="presParOf" srcId="{9DA129C6-F96F-43D8-B014-A3EBE5869CE6}" destId="{5DE2812F-CB2B-439C-9119-1597F49C2D0A}" srcOrd="2" destOrd="0" presId="urn:microsoft.com/office/officeart/2005/8/layout/chevron2"/>
    <dgm:cxn modelId="{F949D996-51C7-42ED-838F-01529DB7062F}" type="presParOf" srcId="{5DE2812F-CB2B-439C-9119-1597F49C2D0A}" destId="{06CB3077-D6F4-4939-BFFB-D8508285348A}" srcOrd="0" destOrd="0" presId="urn:microsoft.com/office/officeart/2005/8/layout/chevron2"/>
    <dgm:cxn modelId="{A9DAB1CD-CB1F-4BA7-B0DE-0B5BBD8AE617}" type="presParOf" srcId="{5DE2812F-CB2B-439C-9119-1597F49C2D0A}" destId="{1C0EA4D5-A3AD-4AAE-9BCD-362AF554B4DE}" srcOrd="1" destOrd="0" presId="urn:microsoft.com/office/officeart/2005/8/layout/chevron2"/>
    <dgm:cxn modelId="{47B73B36-D8E9-430E-B979-4E2E69C441CA}" type="presParOf" srcId="{9DA129C6-F96F-43D8-B014-A3EBE5869CE6}" destId="{C6776F87-DB42-4F8D-BA47-930F10C723DB}" srcOrd="3" destOrd="0" presId="urn:microsoft.com/office/officeart/2005/8/layout/chevron2"/>
    <dgm:cxn modelId="{DB968FCB-8D36-4D56-9AA0-FBCA4F4D0332}" type="presParOf" srcId="{9DA129C6-F96F-43D8-B014-A3EBE5869CE6}" destId="{35E94A7A-B3AE-487D-9254-C42E048075B7}" srcOrd="4" destOrd="0" presId="urn:microsoft.com/office/officeart/2005/8/layout/chevron2"/>
    <dgm:cxn modelId="{5BFFD26D-6E17-444A-A900-1469C07D86A4}" type="presParOf" srcId="{35E94A7A-B3AE-487D-9254-C42E048075B7}" destId="{39505601-A464-42B1-A528-EE8B0C6A9ABE}" srcOrd="0" destOrd="0" presId="urn:microsoft.com/office/officeart/2005/8/layout/chevron2"/>
    <dgm:cxn modelId="{75E3AA1B-1697-4985-863F-85B1B721D04C}" type="presParOf" srcId="{35E94A7A-B3AE-487D-9254-C42E048075B7}" destId="{AF1757FC-A656-44F6-9EB1-AC607BD113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ECF0F7-90A6-4C62-97E6-0DF32C6A49A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8F8B8F52-7BCE-45A9-9778-EE58FF0B10BD}">
      <dgm:prSet/>
      <dgm:spPr/>
      <dgm:t>
        <a:bodyPr/>
        <a:lstStyle/>
        <a:p>
          <a:pPr rtl="0"/>
          <a:r>
            <a:rPr lang="th-TH" b="1" dirty="0" smtClean="0">
              <a:latin typeface="Tahoma" pitchFamily="34" charset="0"/>
              <a:cs typeface="Tahoma" pitchFamily="34" charset="0"/>
            </a:rPr>
            <a:t>การเจริญเติบโตและพัฒนาการในด้านต่างๆ ที่ยั่งยืนเกิดขึ้นในระดับภูมิภาค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38C7E07C-7FD4-474D-81DD-18093210B83F}" type="parTrans" cxnId="{5869542E-7CB7-4E5D-9BE2-2643F7735081}">
      <dgm:prSet/>
      <dgm:spPr/>
      <dgm:t>
        <a:bodyPr/>
        <a:lstStyle/>
        <a:p>
          <a:endParaRPr lang="th-TH"/>
        </a:p>
      </dgm:t>
    </dgm:pt>
    <dgm:pt modelId="{74B92FB1-89F3-474B-A700-143485B773C7}" type="sibTrans" cxnId="{5869542E-7CB7-4E5D-9BE2-2643F7735081}">
      <dgm:prSet/>
      <dgm:spPr/>
      <dgm:t>
        <a:bodyPr/>
        <a:lstStyle/>
        <a:p>
          <a:endParaRPr lang="th-TH"/>
        </a:p>
      </dgm:t>
    </dgm:pt>
    <dgm:pt modelId="{AA74A5D1-D65B-4A1A-B8F9-718FEE7DAD3A}">
      <dgm:prSet/>
      <dgm:spPr/>
      <dgm:t>
        <a:bodyPr/>
        <a:lstStyle/>
        <a:p>
          <a:pPr rtl="0"/>
          <a:r>
            <a:rPr lang="th-TH" b="1" dirty="0" smtClean="0">
              <a:latin typeface="Tahoma" pitchFamily="34" charset="0"/>
              <a:cs typeface="Tahoma" pitchFamily="34" charset="0"/>
            </a:rPr>
            <a:t>การเปลี่ยนแปลงที่เกิดขึ้นในอุดมศึกษา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EC37225F-B151-46DD-B8E7-332157339A10}" type="parTrans" cxnId="{1F8D2874-AF60-47BF-8E2D-525367BC3383}">
      <dgm:prSet/>
      <dgm:spPr/>
      <dgm:t>
        <a:bodyPr/>
        <a:lstStyle/>
        <a:p>
          <a:endParaRPr lang="th-TH"/>
        </a:p>
      </dgm:t>
    </dgm:pt>
    <dgm:pt modelId="{9D93D3DE-0F92-4BE9-92D0-27BE7FF7E2C3}" type="sibTrans" cxnId="{1F8D2874-AF60-47BF-8E2D-525367BC3383}">
      <dgm:prSet/>
      <dgm:spPr/>
      <dgm:t>
        <a:bodyPr/>
        <a:lstStyle/>
        <a:p>
          <a:endParaRPr lang="th-TH"/>
        </a:p>
      </dgm:t>
    </dgm:pt>
    <dgm:pt modelId="{A8147ADC-A85C-46E2-A33F-F504A72E398B}">
      <dgm:prSet/>
      <dgm:spPr/>
      <dgm:t>
        <a:bodyPr/>
        <a:lstStyle/>
        <a:p>
          <a:pPr rtl="0"/>
          <a:r>
            <a:rPr lang="th-TH" dirty="0" smtClean="0">
              <a:latin typeface="Tahoma" pitchFamily="34" charset="0"/>
              <a:cs typeface="Tahoma" pitchFamily="34" charset="0"/>
            </a:rPr>
            <a:t>จำนวนนักศึกษาที่เพิ่มมากขึ้น </a:t>
          </a:r>
          <a:r>
            <a:rPr lang="en-US" dirty="0" smtClean="0">
              <a:latin typeface="Tahoma" pitchFamily="34" charset="0"/>
              <a:cs typeface="Tahoma" pitchFamily="34" charset="0"/>
            </a:rPr>
            <a:t>VS </a:t>
          </a:r>
          <a:r>
            <a:rPr lang="th-TH" dirty="0" smtClean="0">
              <a:latin typeface="Tahoma" pitchFamily="34" charset="0"/>
              <a:cs typeface="Tahoma" pitchFamily="34" charset="0"/>
            </a:rPr>
            <a:t>คุณภาพ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848B7E09-1D2C-430B-AAD3-3362B9DCEAC8}" type="parTrans" cxnId="{96F35ACF-EEF0-4C6E-95BA-5C17621CA652}">
      <dgm:prSet/>
      <dgm:spPr/>
      <dgm:t>
        <a:bodyPr/>
        <a:lstStyle/>
        <a:p>
          <a:endParaRPr lang="th-TH"/>
        </a:p>
      </dgm:t>
    </dgm:pt>
    <dgm:pt modelId="{DA198E1A-01EF-4816-9704-035D84CD548B}" type="sibTrans" cxnId="{96F35ACF-EEF0-4C6E-95BA-5C17621CA652}">
      <dgm:prSet/>
      <dgm:spPr/>
      <dgm:t>
        <a:bodyPr/>
        <a:lstStyle/>
        <a:p>
          <a:endParaRPr lang="th-TH"/>
        </a:p>
      </dgm:t>
    </dgm:pt>
    <dgm:pt modelId="{5BCB69F6-3998-474B-AEFB-2A08554A1E6A}">
      <dgm:prSet/>
      <dgm:spPr/>
      <dgm:t>
        <a:bodyPr/>
        <a:lstStyle/>
        <a:p>
          <a:pPr rtl="0"/>
          <a:r>
            <a:rPr lang="th-TH" dirty="0" smtClean="0">
              <a:latin typeface="Tahoma" pitchFamily="34" charset="0"/>
              <a:cs typeface="Tahoma" pitchFamily="34" charset="0"/>
            </a:rPr>
            <a:t>จำนวนงบประมาณที่ลดลง </a:t>
          </a:r>
          <a:r>
            <a:rPr lang="en-US" dirty="0" smtClean="0">
              <a:latin typeface="Tahoma" pitchFamily="34" charset="0"/>
              <a:cs typeface="Tahoma" pitchFamily="34" charset="0"/>
            </a:rPr>
            <a:t>VS </a:t>
          </a:r>
          <a:r>
            <a:rPr lang="th-TH" dirty="0" smtClean="0">
              <a:latin typeface="Tahoma" pitchFamily="34" charset="0"/>
              <a:cs typeface="Tahoma" pitchFamily="34" charset="0"/>
            </a:rPr>
            <a:t>ประสิทธิภาพ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EEA0E507-5B88-48E7-A8C9-828954B4CECC}" type="parTrans" cxnId="{F5D9D158-487A-4C95-89AB-18BE14B9E698}">
      <dgm:prSet/>
      <dgm:spPr/>
      <dgm:t>
        <a:bodyPr/>
        <a:lstStyle/>
        <a:p>
          <a:endParaRPr lang="th-TH"/>
        </a:p>
      </dgm:t>
    </dgm:pt>
    <dgm:pt modelId="{31086ABA-2AB6-4591-9E81-5535429D26D8}" type="sibTrans" cxnId="{F5D9D158-487A-4C95-89AB-18BE14B9E698}">
      <dgm:prSet/>
      <dgm:spPr/>
      <dgm:t>
        <a:bodyPr/>
        <a:lstStyle/>
        <a:p>
          <a:endParaRPr lang="th-TH"/>
        </a:p>
      </dgm:t>
    </dgm:pt>
    <dgm:pt modelId="{52F9AC75-2E90-42C9-A8AA-C30F7304D3E8}">
      <dgm:prSet/>
      <dgm:spPr/>
      <dgm:t>
        <a:bodyPr/>
        <a:lstStyle/>
        <a:p>
          <a:pPr rtl="0"/>
          <a:r>
            <a:rPr lang="th-TH" dirty="0" smtClean="0">
              <a:latin typeface="Tahoma" pitchFamily="34" charset="0"/>
              <a:cs typeface="Tahoma" pitchFamily="34" charset="0"/>
            </a:rPr>
            <a:t>ความมีอิสระในการบริหารจัดการ </a:t>
          </a:r>
          <a:r>
            <a:rPr lang="en-US" dirty="0" smtClean="0">
              <a:latin typeface="Tahoma" pitchFamily="34" charset="0"/>
              <a:cs typeface="Tahoma" pitchFamily="34" charset="0"/>
            </a:rPr>
            <a:t>VS </a:t>
          </a:r>
          <a:r>
            <a:rPr lang="th-TH" dirty="0" smtClean="0">
              <a:latin typeface="Tahoma" pitchFamily="34" charset="0"/>
              <a:cs typeface="Tahoma" pitchFamily="34" charset="0"/>
            </a:rPr>
            <a:t>     </a:t>
          </a:r>
          <a:r>
            <a:rPr lang="th-TH" dirty="0" err="1" smtClean="0">
              <a:latin typeface="Tahoma" pitchFamily="34" charset="0"/>
              <a:cs typeface="Tahoma" pitchFamily="34" charset="0"/>
            </a:rPr>
            <a:t>ธรร</a:t>
          </a:r>
          <a:r>
            <a:rPr lang="th-TH" dirty="0" smtClean="0">
              <a:latin typeface="Tahoma" pitchFamily="34" charset="0"/>
              <a:cs typeface="Tahoma" pitchFamily="34" charset="0"/>
            </a:rPr>
            <a:t>มาภิบาล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B622B24B-DA5C-41EA-932E-A3AB6D288DD6}" type="parTrans" cxnId="{4E3C1D85-54CB-4B8C-AE7E-1C0A34A12A40}">
      <dgm:prSet/>
      <dgm:spPr/>
      <dgm:t>
        <a:bodyPr/>
        <a:lstStyle/>
        <a:p>
          <a:endParaRPr lang="th-TH"/>
        </a:p>
      </dgm:t>
    </dgm:pt>
    <dgm:pt modelId="{964A2C62-9EFA-40D7-8CA4-4E56552D114A}" type="sibTrans" cxnId="{4E3C1D85-54CB-4B8C-AE7E-1C0A34A12A40}">
      <dgm:prSet/>
      <dgm:spPr/>
      <dgm:t>
        <a:bodyPr/>
        <a:lstStyle/>
        <a:p>
          <a:endParaRPr lang="th-TH"/>
        </a:p>
      </dgm:t>
    </dgm:pt>
    <dgm:pt modelId="{EA44D13A-7629-434A-A78F-8B72FCD6CF2C}">
      <dgm:prSet/>
      <dgm:spPr/>
      <dgm:t>
        <a:bodyPr/>
        <a:lstStyle/>
        <a:p>
          <a:pPr rtl="0"/>
          <a:r>
            <a:rPr lang="th-TH" b="1" dirty="0" smtClean="0">
              <a:latin typeface="Tahoma" pitchFamily="34" charset="0"/>
              <a:cs typeface="Tahoma" pitchFamily="34" charset="0"/>
            </a:rPr>
            <a:t>โลกมีการเปลี่ยนแปลงตลอดเวลา และสังคมเพิ่มความคาดหวังต่อมหาวิทยาลัยมากขึ้น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B2EFF71C-73CF-41F2-B199-A5F9FD48A5C9}" type="parTrans" cxnId="{EF7FFB94-38B2-4AFF-B30A-E1755B535398}">
      <dgm:prSet/>
      <dgm:spPr/>
      <dgm:t>
        <a:bodyPr/>
        <a:lstStyle/>
        <a:p>
          <a:endParaRPr lang="th-TH"/>
        </a:p>
      </dgm:t>
    </dgm:pt>
    <dgm:pt modelId="{7062522A-4233-4136-8F65-723F28F8D8E6}" type="sibTrans" cxnId="{EF7FFB94-38B2-4AFF-B30A-E1755B535398}">
      <dgm:prSet/>
      <dgm:spPr/>
      <dgm:t>
        <a:bodyPr/>
        <a:lstStyle/>
        <a:p>
          <a:endParaRPr lang="th-TH"/>
        </a:p>
      </dgm:t>
    </dgm:pt>
    <dgm:pt modelId="{C804B83D-FEB4-4543-BAA7-C71CE855BA84}" type="pres">
      <dgm:prSet presAssocID="{CFECF0F7-90A6-4C62-97E6-0DF32C6A49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0443836-7971-4141-B223-4E22BAE2C4A2}" type="pres">
      <dgm:prSet presAssocID="{8F8B8F52-7BCE-45A9-9778-EE58FF0B10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DFBB84-67C9-4CF6-9610-3DF3B86DC996}" type="pres">
      <dgm:prSet presAssocID="{74B92FB1-89F3-474B-A700-143485B773C7}" presName="spacer" presStyleCnt="0"/>
      <dgm:spPr/>
    </dgm:pt>
    <dgm:pt modelId="{9DEF2F6D-E9E2-4235-A1CF-7D9C28F5BFA4}" type="pres">
      <dgm:prSet presAssocID="{AA74A5D1-D65B-4A1A-B8F9-718FEE7DAD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7F55DB-A771-4D97-B65C-4683A712E102}" type="pres">
      <dgm:prSet presAssocID="{AA74A5D1-D65B-4A1A-B8F9-718FEE7DAD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17E92D-ECC0-4663-A1D5-99CBA17FECA5}" type="pres">
      <dgm:prSet presAssocID="{EA44D13A-7629-434A-A78F-8B72FCD6CF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3D25D66-11E4-4C94-BD16-30D30CE9F7E0}" type="presOf" srcId="{A8147ADC-A85C-46E2-A33F-F504A72E398B}" destId="{107F55DB-A771-4D97-B65C-4683A712E102}" srcOrd="0" destOrd="0" presId="urn:microsoft.com/office/officeart/2005/8/layout/vList2"/>
    <dgm:cxn modelId="{124947BF-EB4F-4350-B1BB-5B8E19D6D38A}" type="presOf" srcId="{CFECF0F7-90A6-4C62-97E6-0DF32C6A49AD}" destId="{C804B83D-FEB4-4543-BAA7-C71CE855BA84}" srcOrd="0" destOrd="0" presId="urn:microsoft.com/office/officeart/2005/8/layout/vList2"/>
    <dgm:cxn modelId="{5869542E-7CB7-4E5D-9BE2-2643F7735081}" srcId="{CFECF0F7-90A6-4C62-97E6-0DF32C6A49AD}" destId="{8F8B8F52-7BCE-45A9-9778-EE58FF0B10BD}" srcOrd="0" destOrd="0" parTransId="{38C7E07C-7FD4-474D-81DD-18093210B83F}" sibTransId="{74B92FB1-89F3-474B-A700-143485B773C7}"/>
    <dgm:cxn modelId="{EF7FFB94-38B2-4AFF-B30A-E1755B535398}" srcId="{CFECF0F7-90A6-4C62-97E6-0DF32C6A49AD}" destId="{EA44D13A-7629-434A-A78F-8B72FCD6CF2C}" srcOrd="2" destOrd="0" parTransId="{B2EFF71C-73CF-41F2-B199-A5F9FD48A5C9}" sibTransId="{7062522A-4233-4136-8F65-723F28F8D8E6}"/>
    <dgm:cxn modelId="{58E51CB5-751F-4A7B-8485-06F2E20B7C4E}" type="presOf" srcId="{AA74A5D1-D65B-4A1A-B8F9-718FEE7DAD3A}" destId="{9DEF2F6D-E9E2-4235-A1CF-7D9C28F5BFA4}" srcOrd="0" destOrd="0" presId="urn:microsoft.com/office/officeart/2005/8/layout/vList2"/>
    <dgm:cxn modelId="{6BC6994F-A428-48FC-BF83-3DF530AE4744}" type="presOf" srcId="{8F8B8F52-7BCE-45A9-9778-EE58FF0B10BD}" destId="{60443836-7971-4141-B223-4E22BAE2C4A2}" srcOrd="0" destOrd="0" presId="urn:microsoft.com/office/officeart/2005/8/layout/vList2"/>
    <dgm:cxn modelId="{F5D9D158-487A-4C95-89AB-18BE14B9E698}" srcId="{AA74A5D1-D65B-4A1A-B8F9-718FEE7DAD3A}" destId="{5BCB69F6-3998-474B-AEFB-2A08554A1E6A}" srcOrd="1" destOrd="0" parTransId="{EEA0E507-5B88-48E7-A8C9-828954B4CECC}" sibTransId="{31086ABA-2AB6-4591-9E81-5535429D26D8}"/>
    <dgm:cxn modelId="{4E3C1D85-54CB-4B8C-AE7E-1C0A34A12A40}" srcId="{AA74A5D1-D65B-4A1A-B8F9-718FEE7DAD3A}" destId="{52F9AC75-2E90-42C9-A8AA-C30F7304D3E8}" srcOrd="2" destOrd="0" parTransId="{B622B24B-DA5C-41EA-932E-A3AB6D288DD6}" sibTransId="{964A2C62-9EFA-40D7-8CA4-4E56552D114A}"/>
    <dgm:cxn modelId="{9D7288BA-A79E-4F11-B22B-EE1A7199FFD9}" type="presOf" srcId="{52F9AC75-2E90-42C9-A8AA-C30F7304D3E8}" destId="{107F55DB-A771-4D97-B65C-4683A712E102}" srcOrd="0" destOrd="2" presId="urn:microsoft.com/office/officeart/2005/8/layout/vList2"/>
    <dgm:cxn modelId="{1F8D2874-AF60-47BF-8E2D-525367BC3383}" srcId="{CFECF0F7-90A6-4C62-97E6-0DF32C6A49AD}" destId="{AA74A5D1-D65B-4A1A-B8F9-718FEE7DAD3A}" srcOrd="1" destOrd="0" parTransId="{EC37225F-B151-46DD-B8E7-332157339A10}" sibTransId="{9D93D3DE-0F92-4BE9-92D0-27BE7FF7E2C3}"/>
    <dgm:cxn modelId="{071B403F-7A61-40D9-B719-F6930E1E48F0}" type="presOf" srcId="{EA44D13A-7629-434A-A78F-8B72FCD6CF2C}" destId="{BA17E92D-ECC0-4663-A1D5-99CBA17FECA5}" srcOrd="0" destOrd="0" presId="urn:microsoft.com/office/officeart/2005/8/layout/vList2"/>
    <dgm:cxn modelId="{96F35ACF-EEF0-4C6E-95BA-5C17621CA652}" srcId="{AA74A5D1-D65B-4A1A-B8F9-718FEE7DAD3A}" destId="{A8147ADC-A85C-46E2-A33F-F504A72E398B}" srcOrd="0" destOrd="0" parTransId="{848B7E09-1D2C-430B-AAD3-3362B9DCEAC8}" sibTransId="{DA198E1A-01EF-4816-9704-035D84CD548B}"/>
    <dgm:cxn modelId="{C001F8F9-E556-4649-BA87-569AD648E9A4}" type="presOf" srcId="{5BCB69F6-3998-474B-AEFB-2A08554A1E6A}" destId="{107F55DB-A771-4D97-B65C-4683A712E102}" srcOrd="0" destOrd="1" presId="urn:microsoft.com/office/officeart/2005/8/layout/vList2"/>
    <dgm:cxn modelId="{0E91FF6A-1604-415B-B861-94FEB02DEE03}" type="presParOf" srcId="{C804B83D-FEB4-4543-BAA7-C71CE855BA84}" destId="{60443836-7971-4141-B223-4E22BAE2C4A2}" srcOrd="0" destOrd="0" presId="urn:microsoft.com/office/officeart/2005/8/layout/vList2"/>
    <dgm:cxn modelId="{D6616083-C7FB-4447-9D33-EF14E3D0E588}" type="presParOf" srcId="{C804B83D-FEB4-4543-BAA7-C71CE855BA84}" destId="{38DFBB84-67C9-4CF6-9610-3DF3B86DC996}" srcOrd="1" destOrd="0" presId="urn:microsoft.com/office/officeart/2005/8/layout/vList2"/>
    <dgm:cxn modelId="{F00A509F-780E-4A71-B5B7-EDA25C35B1F2}" type="presParOf" srcId="{C804B83D-FEB4-4543-BAA7-C71CE855BA84}" destId="{9DEF2F6D-E9E2-4235-A1CF-7D9C28F5BFA4}" srcOrd="2" destOrd="0" presId="urn:microsoft.com/office/officeart/2005/8/layout/vList2"/>
    <dgm:cxn modelId="{9E41A95C-F564-4EFD-8569-61DDEA72F00F}" type="presParOf" srcId="{C804B83D-FEB4-4543-BAA7-C71CE855BA84}" destId="{107F55DB-A771-4D97-B65C-4683A712E102}" srcOrd="3" destOrd="0" presId="urn:microsoft.com/office/officeart/2005/8/layout/vList2"/>
    <dgm:cxn modelId="{98F355A7-EA93-40BE-96CE-9195F34B6060}" type="presParOf" srcId="{C804B83D-FEB4-4543-BAA7-C71CE855BA84}" destId="{BA17E92D-ECC0-4663-A1D5-99CBA17FEC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EDE793-6E1D-4128-83CA-573613C3D6F5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B45EA40-BD78-4C0D-A29E-B3AD1CAD810A}">
      <dgm:prSet custT="1"/>
      <dgm:spPr/>
      <dgm:t>
        <a:bodyPr/>
        <a:lstStyle/>
        <a:p>
          <a:pPr rtl="0"/>
          <a:r>
            <a:rPr lang="th-TH" sz="2000" b="0" i="0" baseline="0" dirty="0" smtClean="0">
              <a:latin typeface="Tahoma" pitchFamily="34" charset="0"/>
              <a:cs typeface="Tahoma" pitchFamily="34" charset="0"/>
            </a:rPr>
            <a:t>เป็นเครื่องมือในการขับเคลื่อนอุดมศึกษาให้มีบทบาทในการพัฒนาระบบเศรษฐกิจ สังคม และวัฒนธรรมในภูมิภาคหรือเมืองที่มหาวิทยาลัยตั้งอยู่ให้มากขึ้น</a:t>
          </a:r>
          <a:endParaRPr lang="th-TH" sz="2000" dirty="0">
            <a:latin typeface="Tahoma" pitchFamily="34" charset="0"/>
            <a:cs typeface="Tahoma" pitchFamily="34" charset="0"/>
          </a:endParaRPr>
        </a:p>
      </dgm:t>
    </dgm:pt>
    <dgm:pt modelId="{784B0654-D4B0-4758-A3D5-BC1C5C3D5CE4}" type="parTrans" cxnId="{DE7147B8-841E-48F0-9663-26727043EB2C}">
      <dgm:prSet/>
      <dgm:spPr/>
      <dgm:t>
        <a:bodyPr/>
        <a:lstStyle/>
        <a:p>
          <a:endParaRPr lang="th-TH"/>
        </a:p>
      </dgm:t>
    </dgm:pt>
    <dgm:pt modelId="{4A45F37C-7BAB-47A6-BB84-C0B5CFDB482C}" type="sibTrans" cxnId="{DE7147B8-841E-48F0-9663-26727043EB2C}">
      <dgm:prSet/>
      <dgm:spPr/>
      <dgm:t>
        <a:bodyPr/>
        <a:lstStyle/>
        <a:p>
          <a:endParaRPr lang="th-TH"/>
        </a:p>
      </dgm:t>
    </dgm:pt>
    <dgm:pt modelId="{83172EFB-162E-4AAA-86D5-7864BBC17E98}">
      <dgm:prSet custT="1"/>
      <dgm:spPr/>
      <dgm:t>
        <a:bodyPr/>
        <a:lstStyle/>
        <a:p>
          <a:pPr rtl="0"/>
          <a:r>
            <a:rPr lang="th-TH" sz="2000" b="0" i="0" baseline="0" dirty="0" smtClean="0">
              <a:latin typeface="Tahoma" pitchFamily="34" charset="0"/>
              <a:cs typeface="Tahoma" pitchFamily="34" charset="0"/>
            </a:rPr>
            <a:t>วิเคราะห์ผลกระทบของระบบอุดมศึกษาที่มีต่อการพัฒนาภูมิภาคและท้องถิ่น</a:t>
          </a:r>
          <a:endParaRPr lang="th-TH" sz="2000" dirty="0">
            <a:latin typeface="Tahoma" pitchFamily="34" charset="0"/>
            <a:cs typeface="Tahoma" pitchFamily="34" charset="0"/>
          </a:endParaRPr>
        </a:p>
      </dgm:t>
    </dgm:pt>
    <dgm:pt modelId="{0C157A02-DEAC-4DD0-9B35-0BE4221CF3CA}" type="parTrans" cxnId="{8AB6DC93-BB85-401B-9486-BD3D8B9508BB}">
      <dgm:prSet/>
      <dgm:spPr/>
      <dgm:t>
        <a:bodyPr/>
        <a:lstStyle/>
        <a:p>
          <a:endParaRPr lang="th-TH"/>
        </a:p>
      </dgm:t>
    </dgm:pt>
    <dgm:pt modelId="{D3A13EEE-8AC6-4C58-B928-E9041E91270E}" type="sibTrans" cxnId="{8AB6DC93-BB85-401B-9486-BD3D8B9508BB}">
      <dgm:prSet/>
      <dgm:spPr/>
      <dgm:t>
        <a:bodyPr/>
        <a:lstStyle/>
        <a:p>
          <a:endParaRPr lang="th-TH"/>
        </a:p>
      </dgm:t>
    </dgm:pt>
    <dgm:pt modelId="{87927F4B-064E-4D12-A0E3-5DB12073BA8D}">
      <dgm:prSet custT="1"/>
      <dgm:spPr/>
      <dgm:t>
        <a:bodyPr/>
        <a:lstStyle/>
        <a:p>
          <a:pPr rtl="0"/>
          <a:r>
            <a:rPr lang="th-TH" sz="2000" b="0" i="0" baseline="0" dirty="0" smtClean="0">
              <a:latin typeface="Tahoma" pitchFamily="34" charset="0"/>
              <a:cs typeface="Tahoma" pitchFamily="34" charset="0"/>
            </a:rPr>
            <a:t>ประสานให้เกิดความร่วมมือที่เข้มแข็งมากขึ้นในทุกภาคส่วนของสังคม</a:t>
          </a:r>
          <a:endParaRPr lang="th-TH" sz="2000" dirty="0">
            <a:latin typeface="Tahoma" pitchFamily="34" charset="0"/>
            <a:cs typeface="Tahoma" pitchFamily="34" charset="0"/>
          </a:endParaRPr>
        </a:p>
      </dgm:t>
    </dgm:pt>
    <dgm:pt modelId="{93C12753-D812-4AD2-8BB8-9346663F141C}" type="parTrans" cxnId="{4A55DF1A-4596-41C9-A553-7CD6BAB4635F}">
      <dgm:prSet/>
      <dgm:spPr/>
      <dgm:t>
        <a:bodyPr/>
        <a:lstStyle/>
        <a:p>
          <a:endParaRPr lang="th-TH"/>
        </a:p>
      </dgm:t>
    </dgm:pt>
    <dgm:pt modelId="{601DBEA1-814B-41B8-B763-D40E42F65E8D}" type="sibTrans" cxnId="{4A55DF1A-4596-41C9-A553-7CD6BAB4635F}">
      <dgm:prSet/>
      <dgm:spPr/>
      <dgm:t>
        <a:bodyPr/>
        <a:lstStyle/>
        <a:p>
          <a:endParaRPr lang="th-TH"/>
        </a:p>
      </dgm:t>
    </dgm:pt>
    <dgm:pt modelId="{5663DFA3-7911-49AD-9ACE-FCE738BE47C1}" type="pres">
      <dgm:prSet presAssocID="{93EDE793-6E1D-4128-83CA-573613C3D6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72418E5-970A-45B5-9229-05ACA54FB8D2}" type="pres">
      <dgm:prSet presAssocID="{BB45EA40-BD78-4C0D-A29E-B3AD1CAD810A}" presName="node" presStyleLbl="node1" presStyleIdx="0" presStyleCnt="3" custScaleX="1576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338931-C68D-4E89-AFD8-9BF39987D360}" type="pres">
      <dgm:prSet presAssocID="{4A45F37C-7BAB-47A6-BB84-C0B5CFDB482C}" presName="sibTrans" presStyleCnt="0"/>
      <dgm:spPr/>
    </dgm:pt>
    <dgm:pt modelId="{7F734D0D-A5C8-4B47-BCCD-29E3205C51A3}" type="pres">
      <dgm:prSet presAssocID="{83172EFB-162E-4AAA-86D5-7864BBC17E98}" presName="node" presStyleLbl="node1" presStyleIdx="1" presStyleCnt="3" custScaleX="1576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698CB1-E129-4614-9C3D-D3026889CCDE}" type="pres">
      <dgm:prSet presAssocID="{D3A13EEE-8AC6-4C58-B928-E9041E91270E}" presName="sibTrans" presStyleCnt="0"/>
      <dgm:spPr/>
    </dgm:pt>
    <dgm:pt modelId="{0605CCE6-6F15-44C2-9C2A-126B3931EE5D}" type="pres">
      <dgm:prSet presAssocID="{87927F4B-064E-4D12-A0E3-5DB12073BA8D}" presName="node" presStyleLbl="node1" presStyleIdx="2" presStyleCnt="3" custScaleX="1576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E7147B8-841E-48F0-9663-26727043EB2C}" srcId="{93EDE793-6E1D-4128-83CA-573613C3D6F5}" destId="{BB45EA40-BD78-4C0D-A29E-B3AD1CAD810A}" srcOrd="0" destOrd="0" parTransId="{784B0654-D4B0-4758-A3D5-BC1C5C3D5CE4}" sibTransId="{4A45F37C-7BAB-47A6-BB84-C0B5CFDB482C}"/>
    <dgm:cxn modelId="{09993C2F-3CFC-46FF-B886-5E68B6A7E6E8}" type="presOf" srcId="{83172EFB-162E-4AAA-86D5-7864BBC17E98}" destId="{7F734D0D-A5C8-4B47-BCCD-29E3205C51A3}" srcOrd="0" destOrd="0" presId="urn:microsoft.com/office/officeart/2005/8/layout/default"/>
    <dgm:cxn modelId="{8AB6DC93-BB85-401B-9486-BD3D8B9508BB}" srcId="{93EDE793-6E1D-4128-83CA-573613C3D6F5}" destId="{83172EFB-162E-4AAA-86D5-7864BBC17E98}" srcOrd="1" destOrd="0" parTransId="{0C157A02-DEAC-4DD0-9B35-0BE4221CF3CA}" sibTransId="{D3A13EEE-8AC6-4C58-B928-E9041E91270E}"/>
    <dgm:cxn modelId="{4A55DF1A-4596-41C9-A553-7CD6BAB4635F}" srcId="{93EDE793-6E1D-4128-83CA-573613C3D6F5}" destId="{87927F4B-064E-4D12-A0E3-5DB12073BA8D}" srcOrd="2" destOrd="0" parTransId="{93C12753-D812-4AD2-8BB8-9346663F141C}" sibTransId="{601DBEA1-814B-41B8-B763-D40E42F65E8D}"/>
    <dgm:cxn modelId="{5A4CCC82-A3E3-41A3-9E24-8CDE16AB2384}" type="presOf" srcId="{87927F4B-064E-4D12-A0E3-5DB12073BA8D}" destId="{0605CCE6-6F15-44C2-9C2A-126B3931EE5D}" srcOrd="0" destOrd="0" presId="urn:microsoft.com/office/officeart/2005/8/layout/default"/>
    <dgm:cxn modelId="{1B437FD7-67D4-4F20-B1D2-8746145EA54E}" type="presOf" srcId="{93EDE793-6E1D-4128-83CA-573613C3D6F5}" destId="{5663DFA3-7911-49AD-9ACE-FCE738BE47C1}" srcOrd="0" destOrd="0" presId="urn:microsoft.com/office/officeart/2005/8/layout/default"/>
    <dgm:cxn modelId="{5D3AD282-C6B4-4D44-ADA7-2722805818AD}" type="presOf" srcId="{BB45EA40-BD78-4C0D-A29E-B3AD1CAD810A}" destId="{F72418E5-970A-45B5-9229-05ACA54FB8D2}" srcOrd="0" destOrd="0" presId="urn:microsoft.com/office/officeart/2005/8/layout/default"/>
    <dgm:cxn modelId="{B6CA7735-74EE-4BA4-A967-7D60E1191E7D}" type="presParOf" srcId="{5663DFA3-7911-49AD-9ACE-FCE738BE47C1}" destId="{F72418E5-970A-45B5-9229-05ACA54FB8D2}" srcOrd="0" destOrd="0" presId="urn:microsoft.com/office/officeart/2005/8/layout/default"/>
    <dgm:cxn modelId="{5EAB57A3-3ED8-48AA-BB56-3D5E6B594538}" type="presParOf" srcId="{5663DFA3-7911-49AD-9ACE-FCE738BE47C1}" destId="{13338931-C68D-4E89-AFD8-9BF39987D360}" srcOrd="1" destOrd="0" presId="urn:microsoft.com/office/officeart/2005/8/layout/default"/>
    <dgm:cxn modelId="{8BEAE012-CF32-42B7-A810-3740B09C793A}" type="presParOf" srcId="{5663DFA3-7911-49AD-9ACE-FCE738BE47C1}" destId="{7F734D0D-A5C8-4B47-BCCD-29E3205C51A3}" srcOrd="2" destOrd="0" presId="urn:microsoft.com/office/officeart/2005/8/layout/default"/>
    <dgm:cxn modelId="{175EFCA4-CD62-4C25-8E73-879760C465A6}" type="presParOf" srcId="{5663DFA3-7911-49AD-9ACE-FCE738BE47C1}" destId="{03698CB1-E129-4614-9C3D-D3026889CCDE}" srcOrd="3" destOrd="0" presId="urn:microsoft.com/office/officeart/2005/8/layout/default"/>
    <dgm:cxn modelId="{CA2133DB-9A8A-4518-87C3-1F6E7632F89E}" type="presParOf" srcId="{5663DFA3-7911-49AD-9ACE-FCE738BE47C1}" destId="{0605CCE6-6F15-44C2-9C2A-126B3931EE5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D98D28-DBE9-4E9B-8A94-5116CB52430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C124545-E861-4A49-B7CC-D900ECBB961A}">
      <dgm:prSet custT="1"/>
      <dgm:spPr/>
      <dgm:t>
        <a:bodyPr/>
        <a:lstStyle/>
        <a:p>
          <a:pPr rtl="0"/>
          <a:r>
            <a:rPr lang="en-US" sz="1600" b="1" dirty="0" smtClean="0">
              <a:latin typeface="Tahoma" pitchFamily="34" charset="0"/>
              <a:cs typeface="Tahoma" pitchFamily="34" charset="0"/>
            </a:rPr>
            <a:t>1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E1AE74B6-2C7E-48E0-B89B-1F2F8DD015D3}" type="parTrans" cxnId="{36030863-CBDE-4D2D-973F-4B9E313AD414}">
      <dgm:prSet/>
      <dgm:spPr/>
      <dgm:t>
        <a:bodyPr/>
        <a:lstStyle/>
        <a:p>
          <a:endParaRPr lang="th-TH"/>
        </a:p>
      </dgm:t>
    </dgm:pt>
    <dgm:pt modelId="{694BB5B2-EACE-459C-9F46-CA5CA2A332A8}" type="sibTrans" cxnId="{36030863-CBDE-4D2D-973F-4B9E313AD414}">
      <dgm:prSet/>
      <dgm:spPr/>
      <dgm:t>
        <a:bodyPr/>
        <a:lstStyle/>
        <a:p>
          <a:endParaRPr lang="th-TH"/>
        </a:p>
      </dgm:t>
    </dgm:pt>
    <dgm:pt modelId="{84A4486F-E7CF-4208-B868-6BEEF25055CE}">
      <dgm:prSet custT="1"/>
      <dgm:spPr/>
      <dgm:t>
        <a:bodyPr/>
        <a:lstStyle/>
        <a:p>
          <a:pPr rtl="0"/>
          <a:r>
            <a:rPr lang="en-US" sz="1600" b="1" dirty="0" smtClean="0">
              <a:latin typeface="Tahoma" pitchFamily="34" charset="0"/>
              <a:cs typeface="Tahoma" pitchFamily="34" charset="0"/>
            </a:rPr>
            <a:t>2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2A4AD1B6-A3EE-464F-AB84-673B545BEFC9}" type="parTrans" cxnId="{8BE1316F-747E-441B-90DF-4E4E21BB235A}">
      <dgm:prSet/>
      <dgm:spPr/>
      <dgm:t>
        <a:bodyPr/>
        <a:lstStyle/>
        <a:p>
          <a:endParaRPr lang="th-TH"/>
        </a:p>
      </dgm:t>
    </dgm:pt>
    <dgm:pt modelId="{01637B58-ED94-4E21-A944-8037865E718E}" type="sibTrans" cxnId="{8BE1316F-747E-441B-90DF-4E4E21BB235A}">
      <dgm:prSet/>
      <dgm:spPr/>
      <dgm:t>
        <a:bodyPr/>
        <a:lstStyle/>
        <a:p>
          <a:endParaRPr lang="th-TH"/>
        </a:p>
      </dgm:t>
    </dgm:pt>
    <dgm:pt modelId="{56404196-202D-4202-8857-F89F335A1A02}">
      <dgm:prSet custT="1"/>
      <dgm:spPr/>
      <dgm:t>
        <a:bodyPr/>
        <a:lstStyle/>
        <a:p>
          <a:pPr rtl="0"/>
          <a:r>
            <a:rPr lang="en-US" sz="1600" b="1" dirty="0" smtClean="0">
              <a:latin typeface="Tahoma" pitchFamily="34" charset="0"/>
              <a:cs typeface="Tahoma" pitchFamily="34" charset="0"/>
            </a:rPr>
            <a:t>3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E96A7B1E-4C40-49B2-A3EC-BB00D29A1436}" type="parTrans" cxnId="{EEE94570-52AF-464B-866C-BB79877B2B08}">
      <dgm:prSet/>
      <dgm:spPr/>
      <dgm:t>
        <a:bodyPr/>
        <a:lstStyle/>
        <a:p>
          <a:endParaRPr lang="th-TH"/>
        </a:p>
      </dgm:t>
    </dgm:pt>
    <dgm:pt modelId="{700EE5B5-D612-45F5-A89A-24E17533610C}" type="sibTrans" cxnId="{EEE94570-52AF-464B-866C-BB79877B2B08}">
      <dgm:prSet/>
      <dgm:spPr/>
      <dgm:t>
        <a:bodyPr/>
        <a:lstStyle/>
        <a:p>
          <a:endParaRPr lang="th-TH"/>
        </a:p>
      </dgm:t>
    </dgm:pt>
    <dgm:pt modelId="{32214879-9380-46D1-BF39-E26C838291BA}">
      <dgm:prSet custT="1"/>
      <dgm:spPr/>
      <dgm:t>
        <a:bodyPr/>
        <a:lstStyle/>
        <a:p>
          <a:pPr rtl="0"/>
          <a:r>
            <a:rPr lang="en-US" sz="1600" b="1" dirty="0" smtClean="0">
              <a:latin typeface="Tahoma" pitchFamily="34" charset="0"/>
              <a:cs typeface="Tahoma" pitchFamily="34" charset="0"/>
            </a:rPr>
            <a:t>4</a:t>
          </a:r>
          <a:endParaRPr lang="th-TH" sz="1600" dirty="0">
            <a:latin typeface="Tahoma" pitchFamily="34" charset="0"/>
            <a:cs typeface="Tahoma" pitchFamily="34" charset="0"/>
          </a:endParaRPr>
        </a:p>
      </dgm:t>
    </dgm:pt>
    <dgm:pt modelId="{926F8998-515C-476F-B570-E4C37185568A}" type="parTrans" cxnId="{F09F5604-DE84-49EE-95B3-525BA91FDB79}">
      <dgm:prSet/>
      <dgm:spPr/>
      <dgm:t>
        <a:bodyPr/>
        <a:lstStyle/>
        <a:p>
          <a:endParaRPr lang="th-TH"/>
        </a:p>
      </dgm:t>
    </dgm:pt>
    <dgm:pt modelId="{1DF98776-8BCE-439B-8E2C-B034D4E7DE76}" type="sibTrans" cxnId="{F09F5604-DE84-49EE-95B3-525BA91FDB79}">
      <dgm:prSet/>
      <dgm:spPr/>
      <dgm:t>
        <a:bodyPr/>
        <a:lstStyle/>
        <a:p>
          <a:endParaRPr lang="th-TH"/>
        </a:p>
      </dgm:t>
    </dgm:pt>
    <dgm:pt modelId="{0C275B03-C31B-4AB7-B0CC-E12BC9085887}">
      <dgm:prSet custT="1"/>
      <dgm:spPr/>
      <dgm:t>
        <a:bodyPr/>
        <a:lstStyle/>
        <a:p>
          <a:pPr rtl="0"/>
          <a:r>
            <a:rPr lang="en-US" sz="1600" b="1" dirty="0" smtClean="0">
              <a:latin typeface="Tahoma" pitchFamily="34" charset="0"/>
              <a:cs typeface="Tahoma" pitchFamily="34" charset="0"/>
            </a:rPr>
            <a:t>5</a:t>
          </a:r>
          <a:endParaRPr lang="th-TH" sz="1600" dirty="0">
            <a:latin typeface="Tahoma" pitchFamily="34" charset="0"/>
            <a:cs typeface="Tahoma" pitchFamily="34" charset="0"/>
          </a:endParaRPr>
        </a:p>
      </dgm:t>
    </dgm:pt>
    <dgm:pt modelId="{F61604E8-7878-4FA7-9A0E-05D72F8C50E9}" type="parTrans" cxnId="{9C8057CE-568F-4E08-AD2E-27778C84A939}">
      <dgm:prSet/>
      <dgm:spPr/>
      <dgm:t>
        <a:bodyPr/>
        <a:lstStyle/>
        <a:p>
          <a:endParaRPr lang="th-TH"/>
        </a:p>
      </dgm:t>
    </dgm:pt>
    <dgm:pt modelId="{11E2EF23-0BAD-4A89-87CB-D37207953ED2}" type="sibTrans" cxnId="{9C8057CE-568F-4E08-AD2E-27778C84A939}">
      <dgm:prSet/>
      <dgm:spPr/>
      <dgm:t>
        <a:bodyPr/>
        <a:lstStyle/>
        <a:p>
          <a:endParaRPr lang="th-TH"/>
        </a:p>
      </dgm:t>
    </dgm:pt>
    <dgm:pt modelId="{5434EFD3-8AA4-46DD-BD0B-65F0C53DF5B4}">
      <dgm:prSet custT="1"/>
      <dgm:spPr/>
      <dgm:t>
        <a:bodyPr/>
        <a:lstStyle/>
        <a:p>
          <a:pPr rtl="0"/>
          <a:r>
            <a:rPr lang="th-TH" sz="1600" b="1" dirty="0" smtClean="0">
              <a:latin typeface="Tahoma" pitchFamily="34" charset="0"/>
              <a:cs typeface="Tahoma" pitchFamily="34" charset="0"/>
            </a:rPr>
            <a:t>มหาวิทยาลัยทุกแห่งในภูมิภาค ต้องเข้าร่วมในกิจกรรมการทบทวนโดย 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OECD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เพราะเป็นการพิจารณาทั้งระบบอุดมศึกษา ไม่ใช่การทบทวนรายมหาวิทยาลัย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4BD14A30-F1A2-48CD-8C59-F9829D0CE2E8}" type="parTrans" cxnId="{B7264272-D0C2-490F-9F66-272011E21487}">
      <dgm:prSet/>
      <dgm:spPr/>
      <dgm:t>
        <a:bodyPr/>
        <a:lstStyle/>
        <a:p>
          <a:endParaRPr lang="th-TH"/>
        </a:p>
      </dgm:t>
    </dgm:pt>
    <dgm:pt modelId="{EFEC52E7-6803-49DF-BE4C-E9DD33B0BFB9}" type="sibTrans" cxnId="{B7264272-D0C2-490F-9F66-272011E21487}">
      <dgm:prSet/>
      <dgm:spPr/>
      <dgm:t>
        <a:bodyPr/>
        <a:lstStyle/>
        <a:p>
          <a:endParaRPr lang="th-TH"/>
        </a:p>
      </dgm:t>
    </dgm:pt>
    <dgm:pt modelId="{382EE209-A3A7-4982-95BF-7B89A1DDFF6F}">
      <dgm:prSet custT="1"/>
      <dgm:spPr/>
      <dgm:t>
        <a:bodyPr/>
        <a:lstStyle/>
        <a:p>
          <a:pPr rtl="0"/>
          <a:r>
            <a:rPr lang="th-TH" sz="1600" b="1" dirty="0" smtClean="0">
              <a:latin typeface="Tahoma" pitchFamily="34" charset="0"/>
              <a:cs typeface="Tahoma" pitchFamily="34" charset="0"/>
            </a:rPr>
            <a:t>ต้องมีการแต่งตั้ง</a:t>
          </a:r>
          <a:r>
            <a:rPr lang="th-TH" sz="16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คณะกรรมการกำกับดูแลของภูมิภาค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(</a:t>
          </a:r>
          <a:r>
            <a:rPr lang="en-GB" sz="1600" b="1" dirty="0" smtClean="0">
              <a:latin typeface="Tahoma" pitchFamily="34" charset="0"/>
              <a:cs typeface="Tahoma" pitchFamily="34" charset="0"/>
            </a:rPr>
            <a:t>Regional Steering Committee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) ซึ่งต้องประกอบด้วยตัวแทนของหน่วยงานอย่างน้อย 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3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ส่วน คือภาครัฐที่มีบทบาทสำคัญในภูมิภาคนั้นๆ  มหาวิทยาลัย และภาคธุรกิจอุตสาหกรรม  เพื่อทำหน้าที่ในกำกับดูแลและประสานความร่วมมือในการศึกษาทบทวนนี้ 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5451B1DD-2EF2-45EC-887D-41F61AA31B08}" type="parTrans" cxnId="{5803FFB0-BCB1-40DD-A4B1-393DD472AFC7}">
      <dgm:prSet/>
      <dgm:spPr/>
      <dgm:t>
        <a:bodyPr/>
        <a:lstStyle/>
        <a:p>
          <a:endParaRPr lang="th-TH"/>
        </a:p>
      </dgm:t>
    </dgm:pt>
    <dgm:pt modelId="{5E98179A-B0D5-429D-BB04-6D50AAB4DB8D}" type="sibTrans" cxnId="{5803FFB0-BCB1-40DD-A4B1-393DD472AFC7}">
      <dgm:prSet/>
      <dgm:spPr/>
      <dgm:t>
        <a:bodyPr/>
        <a:lstStyle/>
        <a:p>
          <a:endParaRPr lang="th-TH"/>
        </a:p>
      </dgm:t>
    </dgm:pt>
    <dgm:pt modelId="{CD23CBBB-D9E6-4774-BACF-0590E45270FF}">
      <dgm:prSet custT="1"/>
      <dgm:spPr/>
      <dgm:t>
        <a:bodyPr/>
        <a:lstStyle/>
        <a:p>
          <a:pPr rtl="0"/>
          <a:r>
            <a:rPr lang="th-TH" sz="1600" b="1" dirty="0" smtClean="0">
              <a:latin typeface="Tahoma" pitchFamily="34" charset="0"/>
              <a:cs typeface="Tahoma" pitchFamily="34" charset="0"/>
            </a:rPr>
            <a:t>ต้องมีการแต่งตั้ง</a:t>
          </a:r>
          <a:r>
            <a:rPr lang="th-TH" sz="16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ผู้ประสานงานของภูมิภาค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(</a:t>
          </a:r>
          <a:r>
            <a:rPr lang="en-GB" sz="1600" b="1" dirty="0" smtClean="0">
              <a:latin typeface="Tahoma" pitchFamily="34" charset="0"/>
              <a:cs typeface="Tahoma" pitchFamily="34" charset="0"/>
            </a:rPr>
            <a:t>Regional Co-ordinator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) ที่ได้รับความเห็นชอบจากคณะกรรมการ เพื่อทำหน้าที่ประสานในการรวบรวมข้อมูล จัดกิจกรรมที่เกี่ยวข้อง จัดทำร่างผลการประเมินตนเอง  จัดกิจกรรมการเยี่ยมชมสถานที่สำหรับผู้ประเมิน และเผยแพร่ผลจากการศึกษาทบทวน เป็นต้น </a:t>
          </a:r>
          <a:endParaRPr lang="en-US" sz="1600" b="1" dirty="0">
            <a:latin typeface="Tahoma" pitchFamily="34" charset="0"/>
            <a:cs typeface="Tahoma" pitchFamily="34" charset="0"/>
          </a:endParaRPr>
        </a:p>
      </dgm:t>
    </dgm:pt>
    <dgm:pt modelId="{277DB260-E30C-4CCF-98E6-41221CC90762}" type="parTrans" cxnId="{8E17B026-3FFA-4810-9882-3D50F8E4FFA5}">
      <dgm:prSet/>
      <dgm:spPr/>
      <dgm:t>
        <a:bodyPr/>
        <a:lstStyle/>
        <a:p>
          <a:endParaRPr lang="th-TH"/>
        </a:p>
      </dgm:t>
    </dgm:pt>
    <dgm:pt modelId="{9A6F655D-E31F-4A07-BC2B-E8B10EEA1B1D}" type="sibTrans" cxnId="{8E17B026-3FFA-4810-9882-3D50F8E4FFA5}">
      <dgm:prSet/>
      <dgm:spPr/>
      <dgm:t>
        <a:bodyPr/>
        <a:lstStyle/>
        <a:p>
          <a:endParaRPr lang="th-TH"/>
        </a:p>
      </dgm:t>
    </dgm:pt>
    <dgm:pt modelId="{E7F9263E-DBAB-4BDD-9D02-87AF398FE29A}">
      <dgm:prSet custT="1"/>
      <dgm:spPr/>
      <dgm:t>
        <a:bodyPr/>
        <a:lstStyle/>
        <a:p>
          <a:pPr rtl="0"/>
          <a:r>
            <a:rPr lang="en-US" sz="1600" b="1" dirty="0" smtClean="0">
              <a:latin typeface="Tahoma" pitchFamily="34" charset="0"/>
              <a:cs typeface="Tahoma" pitchFamily="34" charset="0"/>
            </a:rPr>
            <a:t>OECD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คิดค่าใช้จ่ายในการดำเนินการศึกษาทบทวน </a:t>
          </a:r>
          <a:r>
            <a:rPr lang="en-US" sz="16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(EUR 110,000)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เพื่อใช้เป็นค่าเดินทางสำหรับผู้ประเมิน ค่าประเมิน เยี่ยมชมหน่วยงาน จัดทำรายงานและค่าบริหารจัดการต่างๆ ที่เกี่ยวข้อง</a:t>
          </a:r>
          <a:endParaRPr lang="th-TH" sz="1600" dirty="0">
            <a:latin typeface="Tahoma" pitchFamily="34" charset="0"/>
            <a:cs typeface="Tahoma" pitchFamily="34" charset="0"/>
          </a:endParaRPr>
        </a:p>
      </dgm:t>
    </dgm:pt>
    <dgm:pt modelId="{F9C63B93-6DBB-4EA9-82C7-627824E5893F}" type="parTrans" cxnId="{2D54341F-E017-49B0-BE2D-0DEDD1277D03}">
      <dgm:prSet/>
      <dgm:spPr/>
      <dgm:t>
        <a:bodyPr/>
        <a:lstStyle/>
        <a:p>
          <a:endParaRPr lang="th-TH"/>
        </a:p>
      </dgm:t>
    </dgm:pt>
    <dgm:pt modelId="{C9CAB10E-AD82-47BB-9EF0-20EDA5F4136F}" type="sibTrans" cxnId="{2D54341F-E017-49B0-BE2D-0DEDD1277D03}">
      <dgm:prSet/>
      <dgm:spPr/>
      <dgm:t>
        <a:bodyPr/>
        <a:lstStyle/>
        <a:p>
          <a:endParaRPr lang="th-TH"/>
        </a:p>
      </dgm:t>
    </dgm:pt>
    <dgm:pt modelId="{937F96A3-663D-421E-8B8D-0D924DCDC185}">
      <dgm:prSet custT="1"/>
      <dgm:spPr/>
      <dgm:t>
        <a:bodyPr/>
        <a:lstStyle/>
        <a:p>
          <a:pPr rtl="0"/>
          <a:r>
            <a:rPr lang="th-TH" sz="1600" b="1" dirty="0" smtClean="0">
              <a:latin typeface="Tahoma" pitchFamily="34" charset="0"/>
              <a:cs typeface="Tahoma" pitchFamily="34" charset="0"/>
            </a:rPr>
            <a:t>ภูมิภาคที่สนใจต้องทำการ</a:t>
          </a:r>
          <a:r>
            <a:rPr lang="th-TH" sz="16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ประเมินตนเองและจัดทำรายงานการประเมินตนเอง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ตามกรอบที่กำหนดโดย 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OECD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ซึ่ง </a:t>
          </a:r>
          <a:r>
            <a:rPr lang="en-US" sz="1600" b="1" dirty="0" smtClean="0">
              <a:latin typeface="Tahoma" pitchFamily="34" charset="0"/>
              <a:cs typeface="Tahoma" pitchFamily="34" charset="0"/>
            </a:rPr>
            <a:t>OECD </a:t>
          </a:r>
          <a:r>
            <a:rPr lang="th-TH" sz="1600" b="1" dirty="0" smtClean="0">
              <a:latin typeface="Tahoma" pitchFamily="34" charset="0"/>
              <a:cs typeface="Tahoma" pitchFamily="34" charset="0"/>
            </a:rPr>
            <a:t>จะใช้เป็นแหล่งข้อมูลในการประเมินภูมิภาคนั้นๆ</a:t>
          </a:r>
          <a:endParaRPr lang="th-TH" sz="1600" dirty="0">
            <a:latin typeface="Tahoma" pitchFamily="34" charset="0"/>
            <a:cs typeface="Tahoma" pitchFamily="34" charset="0"/>
          </a:endParaRPr>
        </a:p>
      </dgm:t>
    </dgm:pt>
    <dgm:pt modelId="{EA0E6287-CBDA-4110-A84D-D539C79EC47F}" type="parTrans" cxnId="{906AE179-EBA0-47A8-9D59-A3E42CACAA8E}">
      <dgm:prSet/>
      <dgm:spPr/>
      <dgm:t>
        <a:bodyPr/>
        <a:lstStyle/>
        <a:p>
          <a:endParaRPr lang="th-TH"/>
        </a:p>
      </dgm:t>
    </dgm:pt>
    <dgm:pt modelId="{5D4D5F74-3DB6-40CC-B009-E6D1AC255827}" type="sibTrans" cxnId="{906AE179-EBA0-47A8-9D59-A3E42CACAA8E}">
      <dgm:prSet/>
      <dgm:spPr/>
      <dgm:t>
        <a:bodyPr/>
        <a:lstStyle/>
        <a:p>
          <a:endParaRPr lang="th-TH"/>
        </a:p>
      </dgm:t>
    </dgm:pt>
    <dgm:pt modelId="{0F637681-BFE3-40C6-B2B5-0B4176109C87}" type="pres">
      <dgm:prSet presAssocID="{1CD98D28-DBE9-4E9B-8A94-5116CB5243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F185351-4BFC-47CB-A81A-4723E7141692}" type="pres">
      <dgm:prSet presAssocID="{0C124545-E861-4A49-B7CC-D900ECBB961A}" presName="composite" presStyleCnt="0"/>
      <dgm:spPr/>
    </dgm:pt>
    <dgm:pt modelId="{9A2FEAC7-0147-4584-BC66-35D8C47D8541}" type="pres">
      <dgm:prSet presAssocID="{0C124545-E861-4A49-B7CC-D900ECBB961A}" presName="parentText" presStyleLbl="alignNode1" presStyleIdx="0" presStyleCnt="5" custLinFactNeighborY="1081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526307-09E5-4D8B-A9EA-26BB933B4B7B}" type="pres">
      <dgm:prSet presAssocID="{0C124545-E861-4A49-B7CC-D900ECBB961A}" presName="descendantText" presStyleLbl="alignAcc1" presStyleIdx="0" presStyleCnt="5" custLinFactNeighborY="124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2DC38D-8968-4A74-95F4-6826E737CA2A}" type="pres">
      <dgm:prSet presAssocID="{694BB5B2-EACE-459C-9F46-CA5CA2A332A8}" presName="sp" presStyleCnt="0"/>
      <dgm:spPr/>
    </dgm:pt>
    <dgm:pt modelId="{CB5EAAC9-CEE1-4BC0-8DDF-2D23F3931B0E}" type="pres">
      <dgm:prSet presAssocID="{84A4486F-E7CF-4208-B868-6BEEF25055CE}" presName="composite" presStyleCnt="0"/>
      <dgm:spPr/>
    </dgm:pt>
    <dgm:pt modelId="{8177B7AE-4726-4A9A-9EDF-49FDCAD49C27}" type="pres">
      <dgm:prSet presAssocID="{84A4486F-E7CF-4208-B868-6BEEF25055C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8B4B437-8475-4C4A-B33C-F6FE07C4A054}" type="pres">
      <dgm:prSet presAssocID="{84A4486F-E7CF-4208-B868-6BEEF25055CE}" presName="descendantText" presStyleLbl="alignAcc1" presStyleIdx="1" presStyleCnt="5" custScaleY="1251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B32825-6D19-4318-9F50-E557446464D1}" type="pres">
      <dgm:prSet presAssocID="{01637B58-ED94-4E21-A944-8037865E718E}" presName="sp" presStyleCnt="0"/>
      <dgm:spPr/>
    </dgm:pt>
    <dgm:pt modelId="{6B917EE2-512F-433B-8367-ABD9AB0C7262}" type="pres">
      <dgm:prSet presAssocID="{56404196-202D-4202-8857-F89F335A1A02}" presName="composite" presStyleCnt="0"/>
      <dgm:spPr/>
    </dgm:pt>
    <dgm:pt modelId="{FE68600B-4116-4AC9-975F-9087FC6C0911}" type="pres">
      <dgm:prSet presAssocID="{56404196-202D-4202-8857-F89F335A1A0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048AA9-64CA-49C2-8B47-0059245D9929}" type="pres">
      <dgm:prSet presAssocID="{56404196-202D-4202-8857-F89F335A1A02}" presName="descendantText" presStyleLbl="alignAcc1" presStyleIdx="2" presStyleCnt="5" custScaleY="1299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8EE864-8FC3-4997-B776-79C018A91154}" type="pres">
      <dgm:prSet presAssocID="{700EE5B5-D612-45F5-A89A-24E17533610C}" presName="sp" presStyleCnt="0"/>
      <dgm:spPr/>
    </dgm:pt>
    <dgm:pt modelId="{781A2618-F7CD-4D44-BDE0-0CC04EE8E328}" type="pres">
      <dgm:prSet presAssocID="{32214879-9380-46D1-BF39-E26C838291BA}" presName="composite" presStyleCnt="0"/>
      <dgm:spPr/>
    </dgm:pt>
    <dgm:pt modelId="{E1E18983-0AC0-49E0-A9D5-0B4F003912C3}" type="pres">
      <dgm:prSet presAssocID="{32214879-9380-46D1-BF39-E26C838291B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F559A7-47AD-4A99-8147-A9D8D4A0C95D}" type="pres">
      <dgm:prSet presAssocID="{32214879-9380-46D1-BF39-E26C838291B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1C377EC-C3E0-4492-94DA-3565AB986FCB}" type="pres">
      <dgm:prSet presAssocID="{1DF98776-8BCE-439B-8E2C-B034D4E7DE76}" presName="sp" presStyleCnt="0"/>
      <dgm:spPr/>
    </dgm:pt>
    <dgm:pt modelId="{6F0C0985-1F1F-4B01-9DE3-77465268BA34}" type="pres">
      <dgm:prSet presAssocID="{0C275B03-C31B-4AB7-B0CC-E12BC9085887}" presName="composite" presStyleCnt="0"/>
      <dgm:spPr/>
    </dgm:pt>
    <dgm:pt modelId="{90D58B42-2D41-42D1-B8A1-A042DA7BEE30}" type="pres">
      <dgm:prSet presAssocID="{0C275B03-C31B-4AB7-B0CC-E12BC908588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FE128F2-E05F-4419-B752-D2ED2C5F3343}" type="pres">
      <dgm:prSet presAssocID="{0C275B03-C31B-4AB7-B0CC-E12BC908588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DE71B67-B8F6-4099-B285-FABB93FC4795}" type="presOf" srcId="{0C275B03-C31B-4AB7-B0CC-E12BC9085887}" destId="{90D58B42-2D41-42D1-B8A1-A042DA7BEE30}" srcOrd="0" destOrd="0" presId="urn:microsoft.com/office/officeart/2005/8/layout/chevron2"/>
    <dgm:cxn modelId="{9802AB04-6E38-4CB3-B413-BA3BA0E0535D}" type="presOf" srcId="{CD23CBBB-D9E6-4774-BACF-0590E45270FF}" destId="{16048AA9-64CA-49C2-8B47-0059245D9929}" srcOrd="0" destOrd="0" presId="urn:microsoft.com/office/officeart/2005/8/layout/chevron2"/>
    <dgm:cxn modelId="{5803FFB0-BCB1-40DD-A4B1-393DD472AFC7}" srcId="{84A4486F-E7CF-4208-B868-6BEEF25055CE}" destId="{382EE209-A3A7-4982-95BF-7B89A1DDFF6F}" srcOrd="0" destOrd="0" parTransId="{5451B1DD-2EF2-45EC-887D-41F61AA31B08}" sibTransId="{5E98179A-B0D5-429D-BB04-6D50AAB4DB8D}"/>
    <dgm:cxn modelId="{F913BADA-1BD1-4FC1-B438-E22BF69A41C8}" type="presOf" srcId="{382EE209-A3A7-4982-95BF-7B89A1DDFF6F}" destId="{78B4B437-8475-4C4A-B33C-F6FE07C4A054}" srcOrd="0" destOrd="0" presId="urn:microsoft.com/office/officeart/2005/8/layout/chevron2"/>
    <dgm:cxn modelId="{9C8057CE-568F-4E08-AD2E-27778C84A939}" srcId="{1CD98D28-DBE9-4E9B-8A94-5116CB524301}" destId="{0C275B03-C31B-4AB7-B0CC-E12BC9085887}" srcOrd="4" destOrd="0" parTransId="{F61604E8-7878-4FA7-9A0E-05D72F8C50E9}" sibTransId="{11E2EF23-0BAD-4A89-87CB-D37207953ED2}"/>
    <dgm:cxn modelId="{8A94E382-BDEC-4CF9-99D6-9CC7A81C4CFF}" type="presOf" srcId="{1CD98D28-DBE9-4E9B-8A94-5116CB524301}" destId="{0F637681-BFE3-40C6-B2B5-0B4176109C87}" srcOrd="0" destOrd="0" presId="urn:microsoft.com/office/officeart/2005/8/layout/chevron2"/>
    <dgm:cxn modelId="{8E17B026-3FFA-4810-9882-3D50F8E4FFA5}" srcId="{56404196-202D-4202-8857-F89F335A1A02}" destId="{CD23CBBB-D9E6-4774-BACF-0590E45270FF}" srcOrd="0" destOrd="0" parTransId="{277DB260-E30C-4CCF-98E6-41221CC90762}" sibTransId="{9A6F655D-E31F-4A07-BC2B-E8B10EEA1B1D}"/>
    <dgm:cxn modelId="{F09F5604-DE84-49EE-95B3-525BA91FDB79}" srcId="{1CD98D28-DBE9-4E9B-8A94-5116CB524301}" destId="{32214879-9380-46D1-BF39-E26C838291BA}" srcOrd="3" destOrd="0" parTransId="{926F8998-515C-476F-B570-E4C37185568A}" sibTransId="{1DF98776-8BCE-439B-8E2C-B034D4E7DE76}"/>
    <dgm:cxn modelId="{906AE179-EBA0-47A8-9D59-A3E42CACAA8E}" srcId="{0C275B03-C31B-4AB7-B0CC-E12BC9085887}" destId="{937F96A3-663D-421E-8B8D-0D924DCDC185}" srcOrd="0" destOrd="0" parTransId="{EA0E6287-CBDA-4110-A84D-D539C79EC47F}" sibTransId="{5D4D5F74-3DB6-40CC-B009-E6D1AC255827}"/>
    <dgm:cxn modelId="{19224792-F18D-4F27-8E25-20E261F57C18}" type="presOf" srcId="{0C124545-E861-4A49-B7CC-D900ECBB961A}" destId="{9A2FEAC7-0147-4584-BC66-35D8C47D8541}" srcOrd="0" destOrd="0" presId="urn:microsoft.com/office/officeart/2005/8/layout/chevron2"/>
    <dgm:cxn modelId="{2E38B54F-BE0E-40A8-B559-27C244ADC401}" type="presOf" srcId="{56404196-202D-4202-8857-F89F335A1A02}" destId="{FE68600B-4116-4AC9-975F-9087FC6C0911}" srcOrd="0" destOrd="0" presId="urn:microsoft.com/office/officeart/2005/8/layout/chevron2"/>
    <dgm:cxn modelId="{8BE1316F-747E-441B-90DF-4E4E21BB235A}" srcId="{1CD98D28-DBE9-4E9B-8A94-5116CB524301}" destId="{84A4486F-E7CF-4208-B868-6BEEF25055CE}" srcOrd="1" destOrd="0" parTransId="{2A4AD1B6-A3EE-464F-AB84-673B545BEFC9}" sibTransId="{01637B58-ED94-4E21-A944-8037865E718E}"/>
    <dgm:cxn modelId="{4685107E-FB3E-4250-9301-6EB448CC3D2B}" type="presOf" srcId="{937F96A3-663D-421E-8B8D-0D924DCDC185}" destId="{CFE128F2-E05F-4419-B752-D2ED2C5F3343}" srcOrd="0" destOrd="0" presId="urn:microsoft.com/office/officeart/2005/8/layout/chevron2"/>
    <dgm:cxn modelId="{DC1913D7-23B2-494F-AF0A-6E02ACB7C83C}" type="presOf" srcId="{5434EFD3-8AA4-46DD-BD0B-65F0C53DF5B4}" destId="{D4526307-09E5-4D8B-A9EA-26BB933B4B7B}" srcOrd="0" destOrd="0" presId="urn:microsoft.com/office/officeart/2005/8/layout/chevron2"/>
    <dgm:cxn modelId="{EEE94570-52AF-464B-866C-BB79877B2B08}" srcId="{1CD98D28-DBE9-4E9B-8A94-5116CB524301}" destId="{56404196-202D-4202-8857-F89F335A1A02}" srcOrd="2" destOrd="0" parTransId="{E96A7B1E-4C40-49B2-A3EC-BB00D29A1436}" sibTransId="{700EE5B5-D612-45F5-A89A-24E17533610C}"/>
    <dgm:cxn modelId="{E4FD51F3-3C58-4F5E-9FFE-EFA73356A3FD}" type="presOf" srcId="{32214879-9380-46D1-BF39-E26C838291BA}" destId="{E1E18983-0AC0-49E0-A9D5-0B4F003912C3}" srcOrd="0" destOrd="0" presId="urn:microsoft.com/office/officeart/2005/8/layout/chevron2"/>
    <dgm:cxn modelId="{36030863-CBDE-4D2D-973F-4B9E313AD414}" srcId="{1CD98D28-DBE9-4E9B-8A94-5116CB524301}" destId="{0C124545-E861-4A49-B7CC-D900ECBB961A}" srcOrd="0" destOrd="0" parTransId="{E1AE74B6-2C7E-48E0-B89B-1F2F8DD015D3}" sibTransId="{694BB5B2-EACE-459C-9F46-CA5CA2A332A8}"/>
    <dgm:cxn modelId="{11CFAEA0-B16E-4364-B034-2A6D0FC0666E}" type="presOf" srcId="{E7F9263E-DBAB-4BDD-9D02-87AF398FE29A}" destId="{FEF559A7-47AD-4A99-8147-A9D8D4A0C95D}" srcOrd="0" destOrd="0" presId="urn:microsoft.com/office/officeart/2005/8/layout/chevron2"/>
    <dgm:cxn modelId="{6471085D-6551-4220-846A-6CDA1CE59A87}" type="presOf" srcId="{84A4486F-E7CF-4208-B868-6BEEF25055CE}" destId="{8177B7AE-4726-4A9A-9EDF-49FDCAD49C27}" srcOrd="0" destOrd="0" presId="urn:microsoft.com/office/officeart/2005/8/layout/chevron2"/>
    <dgm:cxn modelId="{2D54341F-E017-49B0-BE2D-0DEDD1277D03}" srcId="{32214879-9380-46D1-BF39-E26C838291BA}" destId="{E7F9263E-DBAB-4BDD-9D02-87AF398FE29A}" srcOrd="0" destOrd="0" parTransId="{F9C63B93-6DBB-4EA9-82C7-627824E5893F}" sibTransId="{C9CAB10E-AD82-47BB-9EF0-20EDA5F4136F}"/>
    <dgm:cxn modelId="{B7264272-D0C2-490F-9F66-272011E21487}" srcId="{0C124545-E861-4A49-B7CC-D900ECBB961A}" destId="{5434EFD3-8AA4-46DD-BD0B-65F0C53DF5B4}" srcOrd="0" destOrd="0" parTransId="{4BD14A30-F1A2-48CD-8C59-F9829D0CE2E8}" sibTransId="{EFEC52E7-6803-49DF-BE4C-E9DD33B0BFB9}"/>
    <dgm:cxn modelId="{7B98A137-7469-4826-9D64-AAD4071AF939}" type="presParOf" srcId="{0F637681-BFE3-40C6-B2B5-0B4176109C87}" destId="{EF185351-4BFC-47CB-A81A-4723E7141692}" srcOrd="0" destOrd="0" presId="urn:microsoft.com/office/officeart/2005/8/layout/chevron2"/>
    <dgm:cxn modelId="{AA82DDA4-1295-4C6F-B6AE-B39D4FB5111C}" type="presParOf" srcId="{EF185351-4BFC-47CB-A81A-4723E7141692}" destId="{9A2FEAC7-0147-4584-BC66-35D8C47D8541}" srcOrd="0" destOrd="0" presId="urn:microsoft.com/office/officeart/2005/8/layout/chevron2"/>
    <dgm:cxn modelId="{31BBBE67-C897-4C4A-99DD-D2E3259ED2D4}" type="presParOf" srcId="{EF185351-4BFC-47CB-A81A-4723E7141692}" destId="{D4526307-09E5-4D8B-A9EA-26BB933B4B7B}" srcOrd="1" destOrd="0" presId="urn:microsoft.com/office/officeart/2005/8/layout/chevron2"/>
    <dgm:cxn modelId="{D8466F85-9754-4AF9-A6DC-C9036EFC6759}" type="presParOf" srcId="{0F637681-BFE3-40C6-B2B5-0B4176109C87}" destId="{442DC38D-8968-4A74-95F4-6826E737CA2A}" srcOrd="1" destOrd="0" presId="urn:microsoft.com/office/officeart/2005/8/layout/chevron2"/>
    <dgm:cxn modelId="{70D01683-BDD9-4D55-8D70-F03D49C9F9E5}" type="presParOf" srcId="{0F637681-BFE3-40C6-B2B5-0B4176109C87}" destId="{CB5EAAC9-CEE1-4BC0-8DDF-2D23F3931B0E}" srcOrd="2" destOrd="0" presId="urn:microsoft.com/office/officeart/2005/8/layout/chevron2"/>
    <dgm:cxn modelId="{89C0825C-D774-457B-8EF1-835635BFF649}" type="presParOf" srcId="{CB5EAAC9-CEE1-4BC0-8DDF-2D23F3931B0E}" destId="{8177B7AE-4726-4A9A-9EDF-49FDCAD49C27}" srcOrd="0" destOrd="0" presId="urn:microsoft.com/office/officeart/2005/8/layout/chevron2"/>
    <dgm:cxn modelId="{F23270DD-7FB3-4D45-8288-313BBAFEA7B4}" type="presParOf" srcId="{CB5EAAC9-CEE1-4BC0-8DDF-2D23F3931B0E}" destId="{78B4B437-8475-4C4A-B33C-F6FE07C4A054}" srcOrd="1" destOrd="0" presId="urn:microsoft.com/office/officeart/2005/8/layout/chevron2"/>
    <dgm:cxn modelId="{99A57EA0-66DB-4C37-AE33-24058F395A32}" type="presParOf" srcId="{0F637681-BFE3-40C6-B2B5-0B4176109C87}" destId="{30B32825-6D19-4318-9F50-E557446464D1}" srcOrd="3" destOrd="0" presId="urn:microsoft.com/office/officeart/2005/8/layout/chevron2"/>
    <dgm:cxn modelId="{585066B4-34D0-405B-9A3E-AC776DF8FE2E}" type="presParOf" srcId="{0F637681-BFE3-40C6-B2B5-0B4176109C87}" destId="{6B917EE2-512F-433B-8367-ABD9AB0C7262}" srcOrd="4" destOrd="0" presId="urn:microsoft.com/office/officeart/2005/8/layout/chevron2"/>
    <dgm:cxn modelId="{817B97E5-E8ED-4E25-9B9B-C8C5D24C3E99}" type="presParOf" srcId="{6B917EE2-512F-433B-8367-ABD9AB0C7262}" destId="{FE68600B-4116-4AC9-975F-9087FC6C0911}" srcOrd="0" destOrd="0" presId="urn:microsoft.com/office/officeart/2005/8/layout/chevron2"/>
    <dgm:cxn modelId="{2F2AF269-A34E-4BCF-A3FB-E4AB73C76F46}" type="presParOf" srcId="{6B917EE2-512F-433B-8367-ABD9AB0C7262}" destId="{16048AA9-64CA-49C2-8B47-0059245D9929}" srcOrd="1" destOrd="0" presId="urn:microsoft.com/office/officeart/2005/8/layout/chevron2"/>
    <dgm:cxn modelId="{9C72D1FF-CF67-498A-8F4B-6E4933768B90}" type="presParOf" srcId="{0F637681-BFE3-40C6-B2B5-0B4176109C87}" destId="{E38EE864-8FC3-4997-B776-79C018A91154}" srcOrd="5" destOrd="0" presId="urn:microsoft.com/office/officeart/2005/8/layout/chevron2"/>
    <dgm:cxn modelId="{D4D92E0C-2982-47EC-A306-886566D23FFD}" type="presParOf" srcId="{0F637681-BFE3-40C6-B2B5-0B4176109C87}" destId="{781A2618-F7CD-4D44-BDE0-0CC04EE8E328}" srcOrd="6" destOrd="0" presId="urn:microsoft.com/office/officeart/2005/8/layout/chevron2"/>
    <dgm:cxn modelId="{24EE5951-05A0-4D0C-A10B-B0AA9E14F37B}" type="presParOf" srcId="{781A2618-F7CD-4D44-BDE0-0CC04EE8E328}" destId="{E1E18983-0AC0-49E0-A9D5-0B4F003912C3}" srcOrd="0" destOrd="0" presId="urn:microsoft.com/office/officeart/2005/8/layout/chevron2"/>
    <dgm:cxn modelId="{835C69F0-566B-407C-A4DA-E3D10FC4E48B}" type="presParOf" srcId="{781A2618-F7CD-4D44-BDE0-0CC04EE8E328}" destId="{FEF559A7-47AD-4A99-8147-A9D8D4A0C95D}" srcOrd="1" destOrd="0" presId="urn:microsoft.com/office/officeart/2005/8/layout/chevron2"/>
    <dgm:cxn modelId="{0F942740-D3A7-49F7-87FE-7EF4E89AADA3}" type="presParOf" srcId="{0F637681-BFE3-40C6-B2B5-0B4176109C87}" destId="{81C377EC-C3E0-4492-94DA-3565AB986FCB}" srcOrd="7" destOrd="0" presId="urn:microsoft.com/office/officeart/2005/8/layout/chevron2"/>
    <dgm:cxn modelId="{90E2F4E7-E77A-4EA3-883A-0FE7D49D9484}" type="presParOf" srcId="{0F637681-BFE3-40C6-B2B5-0B4176109C87}" destId="{6F0C0985-1F1F-4B01-9DE3-77465268BA34}" srcOrd="8" destOrd="0" presId="urn:microsoft.com/office/officeart/2005/8/layout/chevron2"/>
    <dgm:cxn modelId="{891F92A4-41EA-4DCB-874A-31BD31F17B25}" type="presParOf" srcId="{6F0C0985-1F1F-4B01-9DE3-77465268BA34}" destId="{90D58B42-2D41-42D1-B8A1-A042DA7BEE30}" srcOrd="0" destOrd="0" presId="urn:microsoft.com/office/officeart/2005/8/layout/chevron2"/>
    <dgm:cxn modelId="{13724CBB-C65C-438A-A4E0-876F65FF0F31}" type="presParOf" srcId="{6F0C0985-1F1F-4B01-9DE3-77465268BA34}" destId="{CFE128F2-E05F-4419-B752-D2ED2C5F33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38B101-1A96-4A22-9C96-8605EAAE9AC9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th-TH"/>
        </a:p>
      </dgm:t>
    </dgm:pt>
    <dgm:pt modelId="{CA6BA87C-61E9-4232-A1E2-324AAA539115}">
      <dgm:prSet/>
      <dgm:spPr/>
      <dgm:t>
        <a:bodyPr/>
        <a:lstStyle/>
        <a:p>
          <a:pPr rtl="0"/>
          <a:r>
            <a:rPr lang="th-TH" b="1" dirty="0" smtClean="0">
              <a:latin typeface="Tahoma" pitchFamily="34" charset="0"/>
              <a:cs typeface="Tahoma" pitchFamily="34" charset="0"/>
            </a:rPr>
            <a:t>การประเมินตนเองร่วมกัน ระหว่างมหาวิทยาลัย ผู้มีส่วนได้ส่วนเสียทุกภาคส่วนในภูมิภาค นั้นๆ </a:t>
          </a:r>
          <a:endParaRPr lang="en-US" b="1" dirty="0">
            <a:latin typeface="Tahoma" pitchFamily="34" charset="0"/>
            <a:cs typeface="Tahoma" pitchFamily="34" charset="0"/>
          </a:endParaRPr>
        </a:p>
      </dgm:t>
    </dgm:pt>
    <dgm:pt modelId="{0B9E8A77-9489-4ED2-8BF2-E34D8F94EBAC}" type="parTrans" cxnId="{359F46C7-A5A3-4B4A-89CB-D7FE4C95D184}">
      <dgm:prSet/>
      <dgm:spPr/>
      <dgm:t>
        <a:bodyPr/>
        <a:lstStyle/>
        <a:p>
          <a:endParaRPr lang="th-TH"/>
        </a:p>
      </dgm:t>
    </dgm:pt>
    <dgm:pt modelId="{E109B846-AB21-42F9-B43E-1F1A3BC3C9F2}" type="sibTrans" cxnId="{359F46C7-A5A3-4B4A-89CB-D7FE4C95D184}">
      <dgm:prSet/>
      <dgm:spPr/>
      <dgm:t>
        <a:bodyPr/>
        <a:lstStyle/>
        <a:p>
          <a:endParaRPr lang="th-TH"/>
        </a:p>
      </dgm:t>
    </dgm:pt>
    <dgm:pt modelId="{BA36EDDD-9213-4255-A2BF-F7E017F7520C}">
      <dgm:prSet/>
      <dgm:spPr/>
      <dgm:t>
        <a:bodyPr/>
        <a:lstStyle/>
        <a:p>
          <a:pPr rtl="0"/>
          <a:r>
            <a:rPr lang="en-US" b="1" dirty="0" smtClean="0">
              <a:latin typeface="Tahoma" pitchFamily="34" charset="0"/>
              <a:cs typeface="Tahoma" pitchFamily="34" charset="0"/>
            </a:rPr>
            <a:t>OECD </a:t>
          </a:r>
          <a:r>
            <a:rPr lang="th-TH" b="1" dirty="0" smtClean="0">
              <a:latin typeface="Tahoma" pitchFamily="34" charset="0"/>
              <a:cs typeface="Tahoma" pitchFamily="34" charset="0"/>
            </a:rPr>
            <a:t>นำทีมผู้ทรงคุณวุฒิเข้ามาประเมินในพื้นที่ประมาณ </a:t>
          </a:r>
          <a:r>
            <a:rPr lang="en-US" b="1" dirty="0" smtClean="0">
              <a:latin typeface="Tahoma" pitchFamily="34" charset="0"/>
              <a:cs typeface="Tahoma" pitchFamily="34" charset="0"/>
            </a:rPr>
            <a:t>1-2 </a:t>
          </a:r>
          <a:r>
            <a:rPr lang="th-TH" b="1" dirty="0" smtClean="0">
              <a:latin typeface="Tahoma" pitchFamily="34" charset="0"/>
              <a:cs typeface="Tahoma" pitchFamily="34" charset="0"/>
            </a:rPr>
            <a:t>อาทิตย์ แล้วนำเสนอผลการประเมินใน </a:t>
          </a:r>
          <a:r>
            <a:rPr lang="en-US" b="1" dirty="0" smtClean="0">
              <a:latin typeface="Tahoma" pitchFamily="34" charset="0"/>
              <a:cs typeface="Tahoma" pitchFamily="34" charset="0"/>
            </a:rPr>
            <a:t>Review Report</a:t>
          </a:r>
          <a:endParaRPr lang="th-TH" dirty="0">
            <a:latin typeface="Tahoma" pitchFamily="34" charset="0"/>
            <a:cs typeface="Tahoma" pitchFamily="34" charset="0"/>
          </a:endParaRPr>
        </a:p>
      </dgm:t>
    </dgm:pt>
    <dgm:pt modelId="{7C032DAB-2522-4501-84C5-5E362802EDF9}" type="parTrans" cxnId="{A8AF6216-75F8-4FDD-8527-8371AC5BD588}">
      <dgm:prSet/>
      <dgm:spPr/>
      <dgm:t>
        <a:bodyPr/>
        <a:lstStyle/>
        <a:p>
          <a:endParaRPr lang="th-TH"/>
        </a:p>
      </dgm:t>
    </dgm:pt>
    <dgm:pt modelId="{716C4D42-9B03-4FE0-9A3E-39D72B69AB49}" type="sibTrans" cxnId="{A8AF6216-75F8-4FDD-8527-8371AC5BD588}">
      <dgm:prSet/>
      <dgm:spPr/>
      <dgm:t>
        <a:bodyPr/>
        <a:lstStyle/>
        <a:p>
          <a:endParaRPr lang="th-TH"/>
        </a:p>
      </dgm:t>
    </dgm:pt>
    <dgm:pt modelId="{731A517D-19CC-428F-A5B9-009887A4B308}">
      <dgm:prSet/>
      <dgm:spPr/>
      <dgm:t>
        <a:bodyPr/>
        <a:lstStyle/>
        <a:p>
          <a:pPr rtl="0"/>
          <a:r>
            <a:rPr lang="th-TH" b="1" dirty="0" smtClean="0">
              <a:latin typeface="Tahoma" pitchFamily="34" charset="0"/>
              <a:cs typeface="Tahoma" pitchFamily="34" charset="0"/>
            </a:rPr>
            <a:t>บทบาทในการสร้าง </a:t>
          </a:r>
          <a:r>
            <a:rPr lang="en-US" b="1" dirty="0" smtClean="0">
              <a:latin typeface="Tahoma" pitchFamily="34" charset="0"/>
              <a:cs typeface="Tahoma" pitchFamily="34" charset="0"/>
            </a:rPr>
            <a:t>capacity building </a:t>
          </a:r>
          <a:r>
            <a:rPr lang="th-TH" b="1" dirty="0" smtClean="0">
              <a:latin typeface="Tahoma" pitchFamily="34" charset="0"/>
              <a:cs typeface="Tahoma" pitchFamily="34" charset="0"/>
            </a:rPr>
            <a:t>เพื่อขับเคลื่อนระบบเศรษฐกิจของภูมิภาคให้สามารถแข่งขันได้ </a:t>
          </a:r>
          <a:endParaRPr lang="en-US" b="1" dirty="0">
            <a:latin typeface="Tahoma" pitchFamily="34" charset="0"/>
            <a:cs typeface="Tahoma" pitchFamily="34" charset="0"/>
          </a:endParaRPr>
        </a:p>
      </dgm:t>
    </dgm:pt>
    <dgm:pt modelId="{4AE4D9E1-A459-48A5-9733-F9E642EE4D52}" type="parTrans" cxnId="{BE2C0E7E-A4C2-40C1-A84F-0230D97501E8}">
      <dgm:prSet/>
      <dgm:spPr/>
      <dgm:t>
        <a:bodyPr/>
        <a:lstStyle/>
        <a:p>
          <a:endParaRPr lang="th-TH"/>
        </a:p>
      </dgm:t>
    </dgm:pt>
    <dgm:pt modelId="{3EFD871C-D2C9-4349-9920-4DC2D6079800}" type="sibTrans" cxnId="{BE2C0E7E-A4C2-40C1-A84F-0230D97501E8}">
      <dgm:prSet/>
      <dgm:spPr/>
      <dgm:t>
        <a:bodyPr/>
        <a:lstStyle/>
        <a:p>
          <a:endParaRPr lang="th-TH"/>
        </a:p>
      </dgm:t>
    </dgm:pt>
    <dgm:pt modelId="{834CD867-1293-445A-ABDD-74B3BA8DCBB4}">
      <dgm:prSet/>
      <dgm:spPr/>
      <dgm:t>
        <a:bodyPr/>
        <a:lstStyle/>
        <a:p>
          <a:pPr rtl="0"/>
          <a:r>
            <a:rPr lang="th-TH" b="1" dirty="0" smtClean="0">
              <a:latin typeface="Tahoma" pitchFamily="34" charset="0"/>
              <a:cs typeface="Tahoma" pitchFamily="34" charset="0"/>
            </a:rPr>
            <a:t>บทบาทในการสร้างนวัตกรรมในระดับภูมิภาคผ่านการวิจัยและพัฒนา</a:t>
          </a:r>
          <a:endParaRPr lang="en-US" b="1" dirty="0">
            <a:latin typeface="Tahoma" pitchFamily="34" charset="0"/>
            <a:cs typeface="Tahoma" pitchFamily="34" charset="0"/>
          </a:endParaRPr>
        </a:p>
      </dgm:t>
    </dgm:pt>
    <dgm:pt modelId="{1F4025F7-8A66-4630-8E0A-C11265A96FD4}" type="parTrans" cxnId="{5B91344A-FE80-4091-B7A6-109B154D0C46}">
      <dgm:prSet/>
      <dgm:spPr/>
      <dgm:t>
        <a:bodyPr/>
        <a:lstStyle/>
        <a:p>
          <a:endParaRPr lang="th-TH"/>
        </a:p>
      </dgm:t>
    </dgm:pt>
    <dgm:pt modelId="{407412E4-9BBC-47C8-A1B3-2E9F37523E12}" type="sibTrans" cxnId="{5B91344A-FE80-4091-B7A6-109B154D0C46}">
      <dgm:prSet/>
      <dgm:spPr/>
      <dgm:t>
        <a:bodyPr/>
        <a:lstStyle/>
        <a:p>
          <a:endParaRPr lang="th-TH"/>
        </a:p>
      </dgm:t>
    </dgm:pt>
    <dgm:pt modelId="{47099458-E27B-47CC-B6F8-1F9AA614C384}">
      <dgm:prSet/>
      <dgm:spPr/>
      <dgm:t>
        <a:bodyPr/>
        <a:lstStyle/>
        <a:p>
          <a:pPr rtl="0"/>
          <a:r>
            <a:rPr lang="th-TH" b="1" dirty="0" smtClean="0">
              <a:latin typeface="Tahoma" pitchFamily="34" charset="0"/>
              <a:cs typeface="Tahoma" pitchFamily="34" charset="0"/>
            </a:rPr>
            <a:t>บทบาทในการสร้างและพัฒนาทรัพยากรบุคคลตลอดจนทักษะในด้านต่างๆ </a:t>
          </a:r>
          <a:endParaRPr lang="en-US" b="1" dirty="0">
            <a:latin typeface="Tahoma" pitchFamily="34" charset="0"/>
            <a:cs typeface="Tahoma" pitchFamily="34" charset="0"/>
          </a:endParaRPr>
        </a:p>
      </dgm:t>
    </dgm:pt>
    <dgm:pt modelId="{41FC9565-A825-44AF-ACFB-73FCB057740A}" type="parTrans" cxnId="{FCE2D150-F8D2-43F3-B526-4A0E9AB352A8}">
      <dgm:prSet/>
      <dgm:spPr/>
      <dgm:t>
        <a:bodyPr/>
        <a:lstStyle/>
        <a:p>
          <a:endParaRPr lang="th-TH"/>
        </a:p>
      </dgm:t>
    </dgm:pt>
    <dgm:pt modelId="{99500D47-7532-4CC5-BBA3-1C0D3AB16BB9}" type="sibTrans" cxnId="{FCE2D150-F8D2-43F3-B526-4A0E9AB352A8}">
      <dgm:prSet/>
      <dgm:spPr/>
      <dgm:t>
        <a:bodyPr/>
        <a:lstStyle/>
        <a:p>
          <a:endParaRPr lang="th-TH"/>
        </a:p>
      </dgm:t>
    </dgm:pt>
    <dgm:pt modelId="{95F0FF75-F0EF-40F2-B6E1-043A75D2DE52}">
      <dgm:prSet/>
      <dgm:spPr/>
      <dgm:t>
        <a:bodyPr/>
        <a:lstStyle/>
        <a:p>
          <a:pPr rtl="0"/>
          <a:r>
            <a:rPr lang="th-TH" b="1" dirty="0" smtClean="0">
              <a:latin typeface="Tahoma" pitchFamily="34" charset="0"/>
              <a:cs typeface="Tahoma" pitchFamily="34" charset="0"/>
            </a:rPr>
            <a:t>บทบาทในการพัฒนาสังคม วัฒนธรรม และสิ่งแวดล้อมของภูมิภาค </a:t>
          </a:r>
          <a:endParaRPr lang="en-US" b="1" dirty="0">
            <a:latin typeface="Tahoma" pitchFamily="34" charset="0"/>
            <a:cs typeface="Tahoma" pitchFamily="34" charset="0"/>
          </a:endParaRPr>
        </a:p>
      </dgm:t>
    </dgm:pt>
    <dgm:pt modelId="{B409C7F5-5CC8-44CA-B523-C154D5EBF68F}" type="parTrans" cxnId="{28EF3A28-1A49-483E-941D-A169689EEBE6}">
      <dgm:prSet/>
      <dgm:spPr/>
      <dgm:t>
        <a:bodyPr/>
        <a:lstStyle/>
        <a:p>
          <a:endParaRPr lang="th-TH"/>
        </a:p>
      </dgm:t>
    </dgm:pt>
    <dgm:pt modelId="{F9430B31-6283-444A-8A70-F6E74FFAED87}" type="sibTrans" cxnId="{28EF3A28-1A49-483E-941D-A169689EEBE6}">
      <dgm:prSet/>
      <dgm:spPr/>
      <dgm:t>
        <a:bodyPr/>
        <a:lstStyle/>
        <a:p>
          <a:endParaRPr lang="th-TH"/>
        </a:p>
      </dgm:t>
    </dgm:pt>
    <dgm:pt modelId="{22356E5E-2EA5-4AB6-9A5E-27020AFF3B18}">
      <dgm:prSet/>
      <dgm:spPr/>
      <dgm:t>
        <a:bodyPr/>
        <a:lstStyle/>
        <a:p>
          <a:pPr rtl="0"/>
          <a:r>
            <a:rPr lang="th-TH" b="1" dirty="0" smtClean="0">
              <a:latin typeface="Tahoma" pitchFamily="34" charset="0"/>
              <a:cs typeface="Tahoma" pitchFamily="34" charset="0"/>
            </a:rPr>
            <a:t>เผยแพร่ผลการประเมิน โดยภูมิภาคหรือประเทศนั้นๆ โดยมี </a:t>
          </a:r>
          <a:r>
            <a:rPr lang="en-US" b="1" dirty="0" smtClean="0">
              <a:latin typeface="Tahoma" pitchFamily="34" charset="0"/>
              <a:cs typeface="Tahoma" pitchFamily="34" charset="0"/>
            </a:rPr>
            <a:t>OECD </a:t>
          </a:r>
          <a:r>
            <a:rPr lang="th-TH" b="1" dirty="0" smtClean="0">
              <a:latin typeface="Tahoma" pitchFamily="34" charset="0"/>
              <a:cs typeface="Tahoma" pitchFamily="34" charset="0"/>
            </a:rPr>
            <a:t>ให้การสนับสนุน </a:t>
          </a:r>
          <a:endParaRPr lang="en-US" b="1" dirty="0">
            <a:latin typeface="Tahoma" pitchFamily="34" charset="0"/>
            <a:cs typeface="Tahoma" pitchFamily="34" charset="0"/>
          </a:endParaRPr>
        </a:p>
      </dgm:t>
    </dgm:pt>
    <dgm:pt modelId="{D3B1C1E1-9F99-478A-8A46-C71529D87052}" type="parTrans" cxnId="{0D3421A4-408A-43E2-B758-C88B4C546615}">
      <dgm:prSet/>
      <dgm:spPr/>
      <dgm:t>
        <a:bodyPr/>
        <a:lstStyle/>
        <a:p>
          <a:endParaRPr lang="th-TH"/>
        </a:p>
      </dgm:t>
    </dgm:pt>
    <dgm:pt modelId="{B8AA0C65-3A85-44B9-8401-DDB7F369EADA}" type="sibTrans" cxnId="{0D3421A4-408A-43E2-B758-C88B4C546615}">
      <dgm:prSet/>
      <dgm:spPr/>
      <dgm:t>
        <a:bodyPr/>
        <a:lstStyle/>
        <a:p>
          <a:endParaRPr lang="th-TH"/>
        </a:p>
      </dgm:t>
    </dgm:pt>
    <dgm:pt modelId="{939FFB03-4743-461F-BA5E-23EC6EA0B027}" type="pres">
      <dgm:prSet presAssocID="{AE38B101-1A96-4A22-9C96-8605EAAE9A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CD84590-0C7C-4D4C-9D3F-FF3F7C431121}" type="pres">
      <dgm:prSet presAssocID="{CA6BA87C-61E9-4232-A1E2-324AAA539115}" presName="parentText" presStyleLbl="node1" presStyleIdx="0" presStyleCnt="3" custLinFactY="-45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BB1F90-9F47-4F85-9F06-829F8EBAFC21}" type="pres">
      <dgm:prSet presAssocID="{E109B846-AB21-42F9-B43E-1F1A3BC3C9F2}" presName="spacer" presStyleCnt="0"/>
      <dgm:spPr/>
    </dgm:pt>
    <dgm:pt modelId="{50B80CBA-3404-44F8-B528-F62410E8A413}" type="pres">
      <dgm:prSet presAssocID="{BA36EDDD-9213-4255-A2BF-F7E017F752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77A08A-72D3-4707-B507-9FD4A2459E6B}" type="pres">
      <dgm:prSet presAssocID="{BA36EDDD-9213-4255-A2BF-F7E017F7520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E72181-02D8-41CF-855B-88EB61446374}" type="pres">
      <dgm:prSet presAssocID="{22356E5E-2EA5-4AB6-9A5E-27020AFF3B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CE2D150-F8D2-43F3-B526-4A0E9AB352A8}" srcId="{BA36EDDD-9213-4255-A2BF-F7E017F7520C}" destId="{47099458-E27B-47CC-B6F8-1F9AA614C384}" srcOrd="2" destOrd="0" parTransId="{41FC9565-A825-44AF-ACFB-73FCB057740A}" sibTransId="{99500D47-7532-4CC5-BBA3-1C0D3AB16BB9}"/>
    <dgm:cxn modelId="{7FB6BD2F-B262-49EB-B3BE-A324084D9BE0}" type="presOf" srcId="{BA36EDDD-9213-4255-A2BF-F7E017F7520C}" destId="{50B80CBA-3404-44F8-B528-F62410E8A413}" srcOrd="0" destOrd="0" presId="urn:microsoft.com/office/officeart/2005/8/layout/vList2"/>
    <dgm:cxn modelId="{0D3421A4-408A-43E2-B758-C88B4C546615}" srcId="{AE38B101-1A96-4A22-9C96-8605EAAE9AC9}" destId="{22356E5E-2EA5-4AB6-9A5E-27020AFF3B18}" srcOrd="2" destOrd="0" parTransId="{D3B1C1E1-9F99-478A-8A46-C71529D87052}" sibTransId="{B8AA0C65-3A85-44B9-8401-DDB7F369EADA}"/>
    <dgm:cxn modelId="{EDDBAEC5-7D8C-47FB-B94E-A58770A08786}" type="presOf" srcId="{AE38B101-1A96-4A22-9C96-8605EAAE9AC9}" destId="{939FFB03-4743-461F-BA5E-23EC6EA0B027}" srcOrd="0" destOrd="0" presId="urn:microsoft.com/office/officeart/2005/8/layout/vList2"/>
    <dgm:cxn modelId="{359F46C7-A5A3-4B4A-89CB-D7FE4C95D184}" srcId="{AE38B101-1A96-4A22-9C96-8605EAAE9AC9}" destId="{CA6BA87C-61E9-4232-A1E2-324AAA539115}" srcOrd="0" destOrd="0" parTransId="{0B9E8A77-9489-4ED2-8BF2-E34D8F94EBAC}" sibTransId="{E109B846-AB21-42F9-B43E-1F1A3BC3C9F2}"/>
    <dgm:cxn modelId="{A8AF6216-75F8-4FDD-8527-8371AC5BD588}" srcId="{AE38B101-1A96-4A22-9C96-8605EAAE9AC9}" destId="{BA36EDDD-9213-4255-A2BF-F7E017F7520C}" srcOrd="1" destOrd="0" parTransId="{7C032DAB-2522-4501-84C5-5E362802EDF9}" sibTransId="{716C4D42-9B03-4FE0-9A3E-39D72B69AB49}"/>
    <dgm:cxn modelId="{4B031385-45F1-4E74-934C-DF36021F6B80}" type="presOf" srcId="{95F0FF75-F0EF-40F2-B6E1-043A75D2DE52}" destId="{6877A08A-72D3-4707-B507-9FD4A2459E6B}" srcOrd="0" destOrd="3" presId="urn:microsoft.com/office/officeart/2005/8/layout/vList2"/>
    <dgm:cxn modelId="{BE2C0E7E-A4C2-40C1-A84F-0230D97501E8}" srcId="{BA36EDDD-9213-4255-A2BF-F7E017F7520C}" destId="{731A517D-19CC-428F-A5B9-009887A4B308}" srcOrd="0" destOrd="0" parTransId="{4AE4D9E1-A459-48A5-9733-F9E642EE4D52}" sibTransId="{3EFD871C-D2C9-4349-9920-4DC2D6079800}"/>
    <dgm:cxn modelId="{5B91344A-FE80-4091-B7A6-109B154D0C46}" srcId="{BA36EDDD-9213-4255-A2BF-F7E017F7520C}" destId="{834CD867-1293-445A-ABDD-74B3BA8DCBB4}" srcOrd="1" destOrd="0" parTransId="{1F4025F7-8A66-4630-8E0A-C11265A96FD4}" sibTransId="{407412E4-9BBC-47C8-A1B3-2E9F37523E12}"/>
    <dgm:cxn modelId="{99E9D574-96B1-49F7-A2A9-166A4B8C1854}" type="presOf" srcId="{22356E5E-2EA5-4AB6-9A5E-27020AFF3B18}" destId="{44E72181-02D8-41CF-855B-88EB61446374}" srcOrd="0" destOrd="0" presId="urn:microsoft.com/office/officeart/2005/8/layout/vList2"/>
    <dgm:cxn modelId="{85EA35D0-EB26-4783-91E2-3E8EDCF9591D}" type="presOf" srcId="{731A517D-19CC-428F-A5B9-009887A4B308}" destId="{6877A08A-72D3-4707-B507-9FD4A2459E6B}" srcOrd="0" destOrd="0" presId="urn:microsoft.com/office/officeart/2005/8/layout/vList2"/>
    <dgm:cxn modelId="{E6978C65-F2DE-4933-8998-EDFC673E3547}" type="presOf" srcId="{834CD867-1293-445A-ABDD-74B3BA8DCBB4}" destId="{6877A08A-72D3-4707-B507-9FD4A2459E6B}" srcOrd="0" destOrd="1" presId="urn:microsoft.com/office/officeart/2005/8/layout/vList2"/>
    <dgm:cxn modelId="{28EF3A28-1A49-483E-941D-A169689EEBE6}" srcId="{BA36EDDD-9213-4255-A2BF-F7E017F7520C}" destId="{95F0FF75-F0EF-40F2-B6E1-043A75D2DE52}" srcOrd="3" destOrd="0" parTransId="{B409C7F5-5CC8-44CA-B523-C154D5EBF68F}" sibTransId="{F9430B31-6283-444A-8A70-F6E74FFAED87}"/>
    <dgm:cxn modelId="{4FAED578-48D9-4E42-95A8-092C00C38754}" type="presOf" srcId="{CA6BA87C-61E9-4232-A1E2-324AAA539115}" destId="{BCD84590-0C7C-4D4C-9D3F-FF3F7C431121}" srcOrd="0" destOrd="0" presId="urn:microsoft.com/office/officeart/2005/8/layout/vList2"/>
    <dgm:cxn modelId="{AA4AE847-B60D-45AF-A9BE-CA607AE735F8}" type="presOf" srcId="{47099458-E27B-47CC-B6F8-1F9AA614C384}" destId="{6877A08A-72D3-4707-B507-9FD4A2459E6B}" srcOrd="0" destOrd="2" presId="urn:microsoft.com/office/officeart/2005/8/layout/vList2"/>
    <dgm:cxn modelId="{0E7EC32C-1179-4B96-8CED-C113198C6BC6}" type="presParOf" srcId="{939FFB03-4743-461F-BA5E-23EC6EA0B027}" destId="{BCD84590-0C7C-4D4C-9D3F-FF3F7C431121}" srcOrd="0" destOrd="0" presId="urn:microsoft.com/office/officeart/2005/8/layout/vList2"/>
    <dgm:cxn modelId="{9C7CA92F-17D9-477E-83A5-2DCF37D4F85C}" type="presParOf" srcId="{939FFB03-4743-461F-BA5E-23EC6EA0B027}" destId="{E3BB1F90-9F47-4F85-9F06-829F8EBAFC21}" srcOrd="1" destOrd="0" presId="urn:microsoft.com/office/officeart/2005/8/layout/vList2"/>
    <dgm:cxn modelId="{A9D6BF35-9480-4374-A152-1FA6020904A0}" type="presParOf" srcId="{939FFB03-4743-461F-BA5E-23EC6EA0B027}" destId="{50B80CBA-3404-44F8-B528-F62410E8A413}" srcOrd="2" destOrd="0" presId="urn:microsoft.com/office/officeart/2005/8/layout/vList2"/>
    <dgm:cxn modelId="{B34CD440-AEDF-4FA1-86E3-E4DA0718013A}" type="presParOf" srcId="{939FFB03-4743-461F-BA5E-23EC6EA0B027}" destId="{6877A08A-72D3-4707-B507-9FD4A2459E6B}" srcOrd="3" destOrd="0" presId="urn:microsoft.com/office/officeart/2005/8/layout/vList2"/>
    <dgm:cxn modelId="{C13FC98C-6CB5-40FB-9FE0-5AA32E21D0FA}" type="presParOf" srcId="{939FFB03-4743-461F-BA5E-23EC6EA0B027}" destId="{44E72181-02D8-41CF-855B-88EB614463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F03EB6-76C3-4695-B4EA-641CBA91E797}" type="doc">
      <dgm:prSet loTypeId="urn:microsoft.com/office/officeart/2005/8/layout/v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74570A5-34A1-40FA-BF56-7265403301BA}">
      <dgm:prSet custT="1"/>
      <dgm:spPr/>
      <dgm:t>
        <a:bodyPr/>
        <a:lstStyle/>
        <a:p>
          <a:pPr algn="r" rtl="0"/>
          <a:r>
            <a: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ข้อมูลพื้นฐานของภูมิภาคหรือเมือง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เช่น สถานภาพของเมือง โครงสร้างประชากร ระบบเศรษฐกิจและสังคม โครงสร้างการบริหาร (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10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หน้า)</a:t>
          </a:r>
          <a:endParaRPr lang="en-US" sz="1800" b="1" dirty="0">
            <a:latin typeface="Tahoma" pitchFamily="34" charset="0"/>
            <a:cs typeface="Tahoma" pitchFamily="34" charset="0"/>
          </a:endParaRPr>
        </a:p>
      </dgm:t>
    </dgm:pt>
    <dgm:pt modelId="{C087D7D3-C7D8-4E11-ABC7-4F1FAB8A3908}" type="parTrans" cxnId="{62B2375A-D6C6-4940-A49A-CB955ADEB310}">
      <dgm:prSet/>
      <dgm:spPr/>
      <dgm:t>
        <a:bodyPr/>
        <a:lstStyle/>
        <a:p>
          <a:endParaRPr lang="th-TH"/>
        </a:p>
      </dgm:t>
    </dgm:pt>
    <dgm:pt modelId="{B0A6C136-2FA3-43D1-9019-8B31AF0DFA9A}" type="sibTrans" cxnId="{62B2375A-D6C6-4940-A49A-CB955ADEB310}">
      <dgm:prSet/>
      <dgm:spPr/>
      <dgm:t>
        <a:bodyPr/>
        <a:lstStyle/>
        <a:p>
          <a:endParaRPr lang="th-TH"/>
        </a:p>
      </dgm:t>
    </dgm:pt>
    <dgm:pt modelId="{A486609B-B460-45A9-8D88-AB37344D86EB}">
      <dgm:prSet custT="1"/>
      <dgm:spPr/>
      <dgm:t>
        <a:bodyPr/>
        <a:lstStyle/>
        <a:p>
          <a:pPr algn="r" rtl="0"/>
          <a:r>
            <a: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ระบบอุดมศึกษาในภูมิภาค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:-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ระบบการศึกษาของประเทศ บทบาทของระบบการศึกษาของภูมิภาคต่อประเทศ (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10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หน้า)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B60A461A-230A-46A4-AFC8-3FA8C4A4FBE3}" type="parTrans" cxnId="{53EDD8D5-2B66-439B-BA16-71DBD36EAAE6}">
      <dgm:prSet/>
      <dgm:spPr/>
      <dgm:t>
        <a:bodyPr/>
        <a:lstStyle/>
        <a:p>
          <a:endParaRPr lang="th-TH"/>
        </a:p>
      </dgm:t>
    </dgm:pt>
    <dgm:pt modelId="{840BDACB-B605-4975-93A2-E447A1E67E42}" type="sibTrans" cxnId="{53EDD8D5-2B66-439B-BA16-71DBD36EAAE6}">
      <dgm:prSet/>
      <dgm:spPr/>
      <dgm:t>
        <a:bodyPr/>
        <a:lstStyle/>
        <a:p>
          <a:endParaRPr lang="th-TH"/>
        </a:p>
      </dgm:t>
    </dgm:pt>
    <dgm:pt modelId="{F34399FC-3964-4E52-84F9-FA139396CF35}">
      <dgm:prSet custT="1"/>
      <dgm:spPr/>
      <dgm:t>
        <a:bodyPr/>
        <a:lstStyle/>
        <a:p>
          <a:pPr algn="r" rtl="0"/>
          <a:r>
            <a: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บทบาทมหาวิทยาลัยต่อการสร้างนวัตกรรมในพื้นที่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:-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การตอบสนองตามความต้องการกำลังคน เงื่อนไขในการส่งเสริม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R&amp;D 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การนำผลงานวิจัยไปใช้ประโยชน์ (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15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หน้า)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54224FAD-A40E-497D-AB74-0BD123D16E01}" type="parTrans" cxnId="{0F714008-2BF4-4D1A-8462-1FE0E10603AC}">
      <dgm:prSet/>
      <dgm:spPr/>
      <dgm:t>
        <a:bodyPr/>
        <a:lstStyle/>
        <a:p>
          <a:endParaRPr lang="th-TH"/>
        </a:p>
      </dgm:t>
    </dgm:pt>
    <dgm:pt modelId="{67897C1D-5F2A-4F45-88E3-75550426B6F8}" type="sibTrans" cxnId="{0F714008-2BF4-4D1A-8462-1FE0E10603AC}">
      <dgm:prSet/>
      <dgm:spPr/>
      <dgm:t>
        <a:bodyPr/>
        <a:lstStyle/>
        <a:p>
          <a:endParaRPr lang="th-TH"/>
        </a:p>
      </dgm:t>
    </dgm:pt>
    <dgm:pt modelId="{E86725AA-A480-4C3F-9C76-20B5F368A044}">
      <dgm:prSet custT="1"/>
      <dgm:spPr/>
      <dgm:t>
        <a:bodyPr/>
        <a:lstStyle/>
        <a:p>
          <a:pPr algn="r" rtl="0"/>
          <a:r>
            <a: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บทบาทของการเรียนการสอนต่อการสร้างกำลังคนเพื่อสนองความต้องการแรงงานในพื้นที่และทักษะที่ต้องการ</a:t>
          </a:r>
          <a:r>
            <a:rPr lang="en-US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:-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การเรียนรู้เชิงพื้นที่ การคัดเลือกนักศึกษา และการจ้างงาน การเรียนรู้ตลอดชีวิต (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15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หน้า)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53113554-6300-4C11-91C0-64FA99D5F5C4}" type="parTrans" cxnId="{019CC401-EE5C-4C79-BAAC-B47059F1DC7D}">
      <dgm:prSet/>
      <dgm:spPr/>
      <dgm:t>
        <a:bodyPr/>
        <a:lstStyle/>
        <a:p>
          <a:endParaRPr lang="th-TH"/>
        </a:p>
      </dgm:t>
    </dgm:pt>
    <dgm:pt modelId="{89408928-4489-4260-9802-7F079B2F6FB0}" type="sibTrans" cxnId="{019CC401-EE5C-4C79-BAAC-B47059F1DC7D}">
      <dgm:prSet/>
      <dgm:spPr/>
      <dgm:t>
        <a:bodyPr/>
        <a:lstStyle/>
        <a:p>
          <a:endParaRPr lang="th-TH"/>
        </a:p>
      </dgm:t>
    </dgm:pt>
    <dgm:pt modelId="{4834B548-D014-4086-899B-956AF950693B}">
      <dgm:prSet custT="1"/>
      <dgm:spPr/>
      <dgm:t>
        <a:bodyPr/>
        <a:lstStyle/>
        <a:p>
          <a:pPr algn="r" rtl="0"/>
          <a:r>
            <a: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บทบาทในการพัฒนาความเจริญในด้านสังคม วัฒนธรรมและสิ่งแวดล้อม</a:t>
          </a:r>
          <a:endParaRPr lang="th-TH" sz="1800" dirty="0">
            <a:solidFill>
              <a:srgbClr val="C00000"/>
            </a:solidFill>
            <a:latin typeface="Tahoma" pitchFamily="34" charset="0"/>
            <a:cs typeface="Tahoma" pitchFamily="34" charset="0"/>
          </a:endParaRPr>
        </a:p>
      </dgm:t>
    </dgm:pt>
    <dgm:pt modelId="{19C5F6C3-2940-4253-83CD-B8EA0436398A}" type="parTrans" cxnId="{9A5D7A25-AA9E-4223-969E-0277F4A9453C}">
      <dgm:prSet/>
      <dgm:spPr/>
      <dgm:t>
        <a:bodyPr/>
        <a:lstStyle/>
        <a:p>
          <a:endParaRPr lang="th-TH"/>
        </a:p>
      </dgm:t>
    </dgm:pt>
    <dgm:pt modelId="{8B43DC4E-270D-453D-9E60-57C7E2AC7259}" type="sibTrans" cxnId="{9A5D7A25-AA9E-4223-969E-0277F4A9453C}">
      <dgm:prSet/>
      <dgm:spPr/>
      <dgm:t>
        <a:bodyPr/>
        <a:lstStyle/>
        <a:p>
          <a:endParaRPr lang="th-TH"/>
        </a:p>
      </dgm:t>
    </dgm:pt>
    <dgm:pt modelId="{D15B80CB-9A81-4ED5-9CE5-DF62068BDFB1}">
      <dgm:prSet custT="1"/>
      <dgm:spPr/>
      <dgm:t>
        <a:bodyPr/>
        <a:lstStyle/>
        <a:p>
          <a:pPr algn="r" rtl="0"/>
          <a:r>
            <a:rPr lang="en-US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Capacity building </a:t>
          </a:r>
          <a:r>
            <a: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ที่เอื้อต่อความร่วมมือในระดับภูมิภาค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:-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มาตรการส่งเสริมความร่วมมือ ส่งเสริมการสื่อสาร  การพัฒนาบุคลากร (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15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หน้า)</a:t>
          </a:r>
          <a:endParaRPr lang="en-US" sz="1800" b="1" dirty="0">
            <a:latin typeface="Tahoma" pitchFamily="34" charset="0"/>
            <a:cs typeface="Tahoma" pitchFamily="34" charset="0"/>
          </a:endParaRPr>
        </a:p>
      </dgm:t>
    </dgm:pt>
    <dgm:pt modelId="{76C23ADE-0A28-4ADD-B8CE-B2F475B174E1}" type="parTrans" cxnId="{687B168D-CDDF-48DB-8AE8-9D2103C62C8A}">
      <dgm:prSet/>
      <dgm:spPr/>
      <dgm:t>
        <a:bodyPr/>
        <a:lstStyle/>
        <a:p>
          <a:endParaRPr lang="th-TH"/>
        </a:p>
      </dgm:t>
    </dgm:pt>
    <dgm:pt modelId="{2A03E11F-6779-4E13-B0A3-DA7FD3A4C298}" type="sibTrans" cxnId="{687B168D-CDDF-48DB-8AE8-9D2103C62C8A}">
      <dgm:prSet/>
      <dgm:spPr/>
      <dgm:t>
        <a:bodyPr/>
        <a:lstStyle/>
        <a:p>
          <a:endParaRPr lang="th-TH"/>
        </a:p>
      </dgm:t>
    </dgm:pt>
    <dgm:pt modelId="{B982B1D7-3C3A-41CA-A398-C1B39A20F19E}">
      <dgm:prSet custT="1"/>
      <dgm:spPr/>
      <dgm:t>
        <a:bodyPr/>
        <a:lstStyle/>
        <a:p>
          <a:pPr algn="r" rtl="0"/>
          <a:r>
            <a:rPr lang="th-TH" sz="1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สรุป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:-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บทเรียนที่ได้รับ  ปัญหาอุปสรรค อนาคตข้างหน้า (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5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หน้า)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757138F8-26F6-4650-8B7E-8E560B906080}" type="parTrans" cxnId="{11540A4E-9397-4419-AF67-FB0426669C22}">
      <dgm:prSet/>
      <dgm:spPr/>
      <dgm:t>
        <a:bodyPr/>
        <a:lstStyle/>
        <a:p>
          <a:endParaRPr lang="th-TH"/>
        </a:p>
      </dgm:t>
    </dgm:pt>
    <dgm:pt modelId="{2F3FB16A-7A52-491C-A242-56A05115CCF7}" type="sibTrans" cxnId="{11540A4E-9397-4419-AF67-FB0426669C22}">
      <dgm:prSet/>
      <dgm:spPr/>
      <dgm:t>
        <a:bodyPr/>
        <a:lstStyle/>
        <a:p>
          <a:endParaRPr lang="th-TH"/>
        </a:p>
      </dgm:t>
    </dgm:pt>
    <dgm:pt modelId="{83E7F2CF-C967-42F1-B929-BDE0D5B7553B}" type="pres">
      <dgm:prSet presAssocID="{27F03EB6-76C3-4695-B4EA-641CBA91E79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4B09F7C-3BC1-4ED4-B936-FC687E957980}" type="pres">
      <dgm:prSet presAssocID="{874570A5-34A1-40FA-BF56-7265403301BA}" presName="composite" presStyleCnt="0"/>
      <dgm:spPr/>
    </dgm:pt>
    <dgm:pt modelId="{50B84B36-0DEC-46B4-8EE6-824867482C67}" type="pres">
      <dgm:prSet presAssocID="{874570A5-34A1-40FA-BF56-7265403301BA}" presName="imgShp" presStyleLbl="fgImgPlace1" presStyleIdx="0" presStyleCnt="7" custLinFactX="-96154" custLinFactNeighborX="-100000" custLinFactNeighborY="-212"/>
      <dgm:spPr/>
    </dgm:pt>
    <dgm:pt modelId="{6B833739-94DB-4FB4-8461-CD9C58D66B07}" type="pres">
      <dgm:prSet presAssocID="{874570A5-34A1-40FA-BF56-7265403301BA}" presName="txShp" presStyleLbl="node1" presStyleIdx="0" presStyleCnt="7" custScaleX="1421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A78F00-1EA7-4D0C-AADD-7B4AF7BF9534}" type="pres">
      <dgm:prSet presAssocID="{B0A6C136-2FA3-43D1-9019-8B31AF0DFA9A}" presName="spacing" presStyleCnt="0"/>
      <dgm:spPr/>
    </dgm:pt>
    <dgm:pt modelId="{B906587C-9ED8-4D5B-868B-3F1D1D6488F4}" type="pres">
      <dgm:prSet presAssocID="{A486609B-B460-45A9-8D88-AB37344D86EB}" presName="composite" presStyleCnt="0"/>
      <dgm:spPr/>
    </dgm:pt>
    <dgm:pt modelId="{0EE6D1E1-24DA-401E-B734-1519D68EB172}" type="pres">
      <dgm:prSet presAssocID="{A486609B-B460-45A9-8D88-AB37344D86EB}" presName="imgShp" presStyleLbl="fgImgPlace1" presStyleIdx="1" presStyleCnt="7" custLinFactX="-96154" custLinFactNeighborX="-100000" custLinFactNeighborY="-2763"/>
      <dgm:spPr/>
    </dgm:pt>
    <dgm:pt modelId="{8D65ACDB-C4B5-4360-8C5A-BCE8049449A3}" type="pres">
      <dgm:prSet presAssocID="{A486609B-B460-45A9-8D88-AB37344D86EB}" presName="txShp" presStyleLbl="node1" presStyleIdx="1" presStyleCnt="7" custScaleX="1421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72299D-2C07-48BE-9A67-2DAEABB15EB0}" type="pres">
      <dgm:prSet presAssocID="{840BDACB-B605-4975-93A2-E447A1E67E42}" presName="spacing" presStyleCnt="0"/>
      <dgm:spPr/>
    </dgm:pt>
    <dgm:pt modelId="{5DD077FA-9F14-436F-A776-75FC286149C3}" type="pres">
      <dgm:prSet presAssocID="{F34399FC-3964-4E52-84F9-FA139396CF35}" presName="composite" presStyleCnt="0"/>
      <dgm:spPr/>
    </dgm:pt>
    <dgm:pt modelId="{B0F7AB76-B1E1-42C4-A945-E6369CF751F6}" type="pres">
      <dgm:prSet presAssocID="{F34399FC-3964-4E52-84F9-FA139396CF35}" presName="imgShp" presStyleLbl="fgImgPlace1" presStyleIdx="2" presStyleCnt="7" custLinFactX="-96154" custLinFactNeighborX="-100000" custLinFactNeighborY="-1158"/>
      <dgm:spPr/>
    </dgm:pt>
    <dgm:pt modelId="{405025B8-7731-4C3E-853D-C9D440CFB782}" type="pres">
      <dgm:prSet presAssocID="{F34399FC-3964-4E52-84F9-FA139396CF35}" presName="txShp" presStyleLbl="node1" presStyleIdx="2" presStyleCnt="7" custScaleX="142103" custScaleY="1537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6229F2A-DBC8-42B1-8940-9043C8FF58EB}" type="pres">
      <dgm:prSet presAssocID="{67897C1D-5F2A-4F45-88E3-75550426B6F8}" presName="spacing" presStyleCnt="0"/>
      <dgm:spPr/>
    </dgm:pt>
    <dgm:pt modelId="{0660A635-B484-46BA-B4BD-E2FE074BF6FB}" type="pres">
      <dgm:prSet presAssocID="{E86725AA-A480-4C3F-9C76-20B5F368A044}" presName="composite" presStyleCnt="0"/>
      <dgm:spPr/>
    </dgm:pt>
    <dgm:pt modelId="{BE369E2E-DF9C-4FC9-BAFD-F78232063E1D}" type="pres">
      <dgm:prSet presAssocID="{E86725AA-A480-4C3F-9C76-20B5F368A044}" presName="imgShp" presStyleLbl="fgImgPlace1" presStyleIdx="3" presStyleCnt="7" custLinFactX="-100000" custLinFactNeighborX="-102022"/>
      <dgm:spPr/>
    </dgm:pt>
    <dgm:pt modelId="{EDEE932F-0652-484D-9213-68F0B75AFC4C}" type="pres">
      <dgm:prSet presAssocID="{E86725AA-A480-4C3F-9C76-20B5F368A044}" presName="txShp" presStyleLbl="node1" presStyleIdx="3" presStyleCnt="7" custScaleX="142103" custScaleY="1335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4C3FF1-EF24-4B29-A39F-114BEB9FEDC8}" type="pres">
      <dgm:prSet presAssocID="{89408928-4489-4260-9802-7F079B2F6FB0}" presName="spacing" presStyleCnt="0"/>
      <dgm:spPr/>
    </dgm:pt>
    <dgm:pt modelId="{CBC7EA90-BDBB-45D3-8664-50F995F2C930}" type="pres">
      <dgm:prSet presAssocID="{4834B548-D014-4086-899B-956AF950693B}" presName="composite" presStyleCnt="0"/>
      <dgm:spPr/>
    </dgm:pt>
    <dgm:pt modelId="{76F84440-3D8F-46B3-8AB3-A643C3A2A905}" type="pres">
      <dgm:prSet presAssocID="{4834B548-D014-4086-899B-956AF950693B}" presName="imgShp" presStyleLbl="fgImgPlace1" presStyleIdx="4" presStyleCnt="7" custLinFactX="-86294" custLinFactNeighborX="-100000" custLinFactNeighborY="-6259"/>
      <dgm:spPr/>
    </dgm:pt>
    <dgm:pt modelId="{9AD00CB7-E707-435C-A576-D92B3660613B}" type="pres">
      <dgm:prSet presAssocID="{4834B548-D014-4086-899B-956AF950693B}" presName="txShp" presStyleLbl="node1" presStyleIdx="4" presStyleCnt="7" custScaleX="1421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6F6EDD-D78F-40D0-8435-0C399BE1D361}" type="pres">
      <dgm:prSet presAssocID="{8B43DC4E-270D-453D-9E60-57C7E2AC7259}" presName="spacing" presStyleCnt="0"/>
      <dgm:spPr/>
    </dgm:pt>
    <dgm:pt modelId="{2C1D5C7A-A8B8-4692-A627-EF2EB43FF8D9}" type="pres">
      <dgm:prSet presAssocID="{D15B80CB-9A81-4ED5-9CE5-DF62068BDFB1}" presName="composite" presStyleCnt="0"/>
      <dgm:spPr/>
    </dgm:pt>
    <dgm:pt modelId="{8C690BE7-A1FD-4577-99F4-BC455B9F046A}" type="pres">
      <dgm:prSet presAssocID="{D15B80CB-9A81-4ED5-9CE5-DF62068BDFB1}" presName="imgShp" presStyleLbl="fgImgPlace1" presStyleIdx="5" presStyleCnt="7" custLinFactX="-100000" custLinFactNeighborX="-102022"/>
      <dgm:spPr/>
    </dgm:pt>
    <dgm:pt modelId="{AB211AD3-F9AF-4C1F-8EE8-7C7B80273378}" type="pres">
      <dgm:prSet presAssocID="{D15B80CB-9A81-4ED5-9CE5-DF62068BDFB1}" presName="txShp" presStyleLbl="node1" presStyleIdx="5" presStyleCnt="7" custScaleX="1421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304D9D-7167-43F7-AD7F-E2DEC3CF1492}" type="pres">
      <dgm:prSet presAssocID="{2A03E11F-6779-4E13-B0A3-DA7FD3A4C298}" presName="spacing" presStyleCnt="0"/>
      <dgm:spPr/>
    </dgm:pt>
    <dgm:pt modelId="{3A9CA3D9-D751-4412-A29E-2A846DD4E77B}" type="pres">
      <dgm:prSet presAssocID="{B982B1D7-3C3A-41CA-A398-C1B39A20F19E}" presName="composite" presStyleCnt="0"/>
      <dgm:spPr/>
    </dgm:pt>
    <dgm:pt modelId="{83AC60BE-B6CF-47D2-AC51-F06A67C82B87}" type="pres">
      <dgm:prSet presAssocID="{B982B1D7-3C3A-41CA-A398-C1B39A20F19E}" presName="imgShp" presStyleLbl="fgImgPlace1" presStyleIdx="6" presStyleCnt="7" custLinFactX="-100000" custLinFactNeighborX="-102022"/>
      <dgm:spPr/>
    </dgm:pt>
    <dgm:pt modelId="{71A80ADA-51A0-4ED2-9831-2CCA2E1DE788}" type="pres">
      <dgm:prSet presAssocID="{B982B1D7-3C3A-41CA-A398-C1B39A20F19E}" presName="txShp" presStyleLbl="node1" presStyleIdx="6" presStyleCnt="7" custScaleX="1421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2B2375A-D6C6-4940-A49A-CB955ADEB310}" srcId="{27F03EB6-76C3-4695-B4EA-641CBA91E797}" destId="{874570A5-34A1-40FA-BF56-7265403301BA}" srcOrd="0" destOrd="0" parTransId="{C087D7D3-C7D8-4E11-ABC7-4F1FAB8A3908}" sibTransId="{B0A6C136-2FA3-43D1-9019-8B31AF0DFA9A}"/>
    <dgm:cxn modelId="{7E685FA6-2E4A-4BC6-8C0B-613187F58457}" type="presOf" srcId="{4834B548-D014-4086-899B-956AF950693B}" destId="{9AD00CB7-E707-435C-A576-D92B3660613B}" srcOrd="0" destOrd="0" presId="urn:microsoft.com/office/officeart/2005/8/layout/vList3"/>
    <dgm:cxn modelId="{932BE1F4-402A-4D99-AE90-93912955AB79}" type="presOf" srcId="{B982B1D7-3C3A-41CA-A398-C1B39A20F19E}" destId="{71A80ADA-51A0-4ED2-9831-2CCA2E1DE788}" srcOrd="0" destOrd="0" presId="urn:microsoft.com/office/officeart/2005/8/layout/vList3"/>
    <dgm:cxn modelId="{4DE37B8C-44B1-4BD7-963E-05E0F5B2D638}" type="presOf" srcId="{D15B80CB-9A81-4ED5-9CE5-DF62068BDFB1}" destId="{AB211AD3-F9AF-4C1F-8EE8-7C7B80273378}" srcOrd="0" destOrd="0" presId="urn:microsoft.com/office/officeart/2005/8/layout/vList3"/>
    <dgm:cxn modelId="{3976136A-BCD1-4006-9F25-2F2CDE28C591}" type="presOf" srcId="{E86725AA-A480-4C3F-9C76-20B5F368A044}" destId="{EDEE932F-0652-484D-9213-68F0B75AFC4C}" srcOrd="0" destOrd="0" presId="urn:microsoft.com/office/officeart/2005/8/layout/vList3"/>
    <dgm:cxn modelId="{0F714008-2BF4-4D1A-8462-1FE0E10603AC}" srcId="{27F03EB6-76C3-4695-B4EA-641CBA91E797}" destId="{F34399FC-3964-4E52-84F9-FA139396CF35}" srcOrd="2" destOrd="0" parTransId="{54224FAD-A40E-497D-AB74-0BD123D16E01}" sibTransId="{67897C1D-5F2A-4F45-88E3-75550426B6F8}"/>
    <dgm:cxn modelId="{53EDD8D5-2B66-439B-BA16-71DBD36EAAE6}" srcId="{27F03EB6-76C3-4695-B4EA-641CBA91E797}" destId="{A486609B-B460-45A9-8D88-AB37344D86EB}" srcOrd="1" destOrd="0" parTransId="{B60A461A-230A-46A4-AFC8-3FA8C4A4FBE3}" sibTransId="{840BDACB-B605-4975-93A2-E447A1E67E42}"/>
    <dgm:cxn modelId="{687B168D-CDDF-48DB-8AE8-9D2103C62C8A}" srcId="{27F03EB6-76C3-4695-B4EA-641CBA91E797}" destId="{D15B80CB-9A81-4ED5-9CE5-DF62068BDFB1}" srcOrd="5" destOrd="0" parTransId="{76C23ADE-0A28-4ADD-B8CE-B2F475B174E1}" sibTransId="{2A03E11F-6779-4E13-B0A3-DA7FD3A4C298}"/>
    <dgm:cxn modelId="{D420DB32-16AD-4FFF-92CB-9FC7DC8BDDAD}" type="presOf" srcId="{27F03EB6-76C3-4695-B4EA-641CBA91E797}" destId="{83E7F2CF-C967-42F1-B929-BDE0D5B7553B}" srcOrd="0" destOrd="0" presId="urn:microsoft.com/office/officeart/2005/8/layout/vList3"/>
    <dgm:cxn modelId="{C5A07696-3366-4B9A-A122-83343D136F9D}" type="presOf" srcId="{A486609B-B460-45A9-8D88-AB37344D86EB}" destId="{8D65ACDB-C4B5-4360-8C5A-BCE8049449A3}" srcOrd="0" destOrd="0" presId="urn:microsoft.com/office/officeart/2005/8/layout/vList3"/>
    <dgm:cxn modelId="{9A5D7A25-AA9E-4223-969E-0277F4A9453C}" srcId="{27F03EB6-76C3-4695-B4EA-641CBA91E797}" destId="{4834B548-D014-4086-899B-956AF950693B}" srcOrd="4" destOrd="0" parTransId="{19C5F6C3-2940-4253-83CD-B8EA0436398A}" sibTransId="{8B43DC4E-270D-453D-9E60-57C7E2AC7259}"/>
    <dgm:cxn modelId="{BC4A56EF-3E4C-470C-BFAB-A4072DFFAAE1}" type="presOf" srcId="{F34399FC-3964-4E52-84F9-FA139396CF35}" destId="{405025B8-7731-4C3E-853D-C9D440CFB782}" srcOrd="0" destOrd="0" presId="urn:microsoft.com/office/officeart/2005/8/layout/vList3"/>
    <dgm:cxn modelId="{019CC401-EE5C-4C79-BAAC-B47059F1DC7D}" srcId="{27F03EB6-76C3-4695-B4EA-641CBA91E797}" destId="{E86725AA-A480-4C3F-9C76-20B5F368A044}" srcOrd="3" destOrd="0" parTransId="{53113554-6300-4C11-91C0-64FA99D5F5C4}" sibTransId="{89408928-4489-4260-9802-7F079B2F6FB0}"/>
    <dgm:cxn modelId="{F1B8CBB4-8495-4A40-B940-AA1F11E5E448}" type="presOf" srcId="{874570A5-34A1-40FA-BF56-7265403301BA}" destId="{6B833739-94DB-4FB4-8461-CD9C58D66B07}" srcOrd="0" destOrd="0" presId="urn:microsoft.com/office/officeart/2005/8/layout/vList3"/>
    <dgm:cxn modelId="{11540A4E-9397-4419-AF67-FB0426669C22}" srcId="{27F03EB6-76C3-4695-B4EA-641CBA91E797}" destId="{B982B1D7-3C3A-41CA-A398-C1B39A20F19E}" srcOrd="6" destOrd="0" parTransId="{757138F8-26F6-4650-8B7E-8E560B906080}" sibTransId="{2F3FB16A-7A52-491C-A242-56A05115CCF7}"/>
    <dgm:cxn modelId="{1AF38FDC-619D-41F1-83EC-ADDEC4BCDD5D}" type="presParOf" srcId="{83E7F2CF-C967-42F1-B929-BDE0D5B7553B}" destId="{84B09F7C-3BC1-4ED4-B936-FC687E957980}" srcOrd="0" destOrd="0" presId="urn:microsoft.com/office/officeart/2005/8/layout/vList3"/>
    <dgm:cxn modelId="{84F81EB3-1DE1-4070-8596-15E4C53BE855}" type="presParOf" srcId="{84B09F7C-3BC1-4ED4-B936-FC687E957980}" destId="{50B84B36-0DEC-46B4-8EE6-824867482C67}" srcOrd="0" destOrd="0" presId="urn:microsoft.com/office/officeart/2005/8/layout/vList3"/>
    <dgm:cxn modelId="{AD1BB87A-2E1C-446D-84EB-E4D832D97D99}" type="presParOf" srcId="{84B09F7C-3BC1-4ED4-B936-FC687E957980}" destId="{6B833739-94DB-4FB4-8461-CD9C58D66B07}" srcOrd="1" destOrd="0" presId="urn:microsoft.com/office/officeart/2005/8/layout/vList3"/>
    <dgm:cxn modelId="{BBBE92CA-7BD6-4FF2-BE9F-41F5981440CA}" type="presParOf" srcId="{83E7F2CF-C967-42F1-B929-BDE0D5B7553B}" destId="{1DA78F00-1EA7-4D0C-AADD-7B4AF7BF9534}" srcOrd="1" destOrd="0" presId="urn:microsoft.com/office/officeart/2005/8/layout/vList3"/>
    <dgm:cxn modelId="{0C088704-D3F5-4B04-8A95-D11C460F8A20}" type="presParOf" srcId="{83E7F2CF-C967-42F1-B929-BDE0D5B7553B}" destId="{B906587C-9ED8-4D5B-868B-3F1D1D6488F4}" srcOrd="2" destOrd="0" presId="urn:microsoft.com/office/officeart/2005/8/layout/vList3"/>
    <dgm:cxn modelId="{1AF23221-A962-44DE-84B1-5E353F66D7B6}" type="presParOf" srcId="{B906587C-9ED8-4D5B-868B-3F1D1D6488F4}" destId="{0EE6D1E1-24DA-401E-B734-1519D68EB172}" srcOrd="0" destOrd="0" presId="urn:microsoft.com/office/officeart/2005/8/layout/vList3"/>
    <dgm:cxn modelId="{5D9F2480-8044-4D1A-BB46-A968DC21DCB5}" type="presParOf" srcId="{B906587C-9ED8-4D5B-868B-3F1D1D6488F4}" destId="{8D65ACDB-C4B5-4360-8C5A-BCE8049449A3}" srcOrd="1" destOrd="0" presId="urn:microsoft.com/office/officeart/2005/8/layout/vList3"/>
    <dgm:cxn modelId="{5BB3396C-4C84-4878-9773-6350E28E0C70}" type="presParOf" srcId="{83E7F2CF-C967-42F1-B929-BDE0D5B7553B}" destId="{7472299D-2C07-48BE-9A67-2DAEABB15EB0}" srcOrd="3" destOrd="0" presId="urn:microsoft.com/office/officeart/2005/8/layout/vList3"/>
    <dgm:cxn modelId="{F4E6475C-2295-4BFC-AAA6-72F145AEF851}" type="presParOf" srcId="{83E7F2CF-C967-42F1-B929-BDE0D5B7553B}" destId="{5DD077FA-9F14-436F-A776-75FC286149C3}" srcOrd="4" destOrd="0" presId="urn:microsoft.com/office/officeart/2005/8/layout/vList3"/>
    <dgm:cxn modelId="{6F1FEE75-5491-4299-ABDE-CF1C898F897C}" type="presParOf" srcId="{5DD077FA-9F14-436F-A776-75FC286149C3}" destId="{B0F7AB76-B1E1-42C4-A945-E6369CF751F6}" srcOrd="0" destOrd="0" presId="urn:microsoft.com/office/officeart/2005/8/layout/vList3"/>
    <dgm:cxn modelId="{249EB78E-FF19-4AE6-BBB1-ECD7C9204209}" type="presParOf" srcId="{5DD077FA-9F14-436F-A776-75FC286149C3}" destId="{405025B8-7731-4C3E-853D-C9D440CFB782}" srcOrd="1" destOrd="0" presId="urn:microsoft.com/office/officeart/2005/8/layout/vList3"/>
    <dgm:cxn modelId="{9B70A0A4-EB2C-496C-BCB9-1ACB5C044464}" type="presParOf" srcId="{83E7F2CF-C967-42F1-B929-BDE0D5B7553B}" destId="{66229F2A-DBC8-42B1-8940-9043C8FF58EB}" srcOrd="5" destOrd="0" presId="urn:microsoft.com/office/officeart/2005/8/layout/vList3"/>
    <dgm:cxn modelId="{884D4358-F91B-4517-BA38-2F7169AD777C}" type="presParOf" srcId="{83E7F2CF-C967-42F1-B929-BDE0D5B7553B}" destId="{0660A635-B484-46BA-B4BD-E2FE074BF6FB}" srcOrd="6" destOrd="0" presId="urn:microsoft.com/office/officeart/2005/8/layout/vList3"/>
    <dgm:cxn modelId="{012420D1-8AC1-46B7-B8E0-323842EEE784}" type="presParOf" srcId="{0660A635-B484-46BA-B4BD-E2FE074BF6FB}" destId="{BE369E2E-DF9C-4FC9-BAFD-F78232063E1D}" srcOrd="0" destOrd="0" presId="urn:microsoft.com/office/officeart/2005/8/layout/vList3"/>
    <dgm:cxn modelId="{37571628-508F-4D46-A85C-3B3E5D6CDE85}" type="presParOf" srcId="{0660A635-B484-46BA-B4BD-E2FE074BF6FB}" destId="{EDEE932F-0652-484D-9213-68F0B75AFC4C}" srcOrd="1" destOrd="0" presId="urn:microsoft.com/office/officeart/2005/8/layout/vList3"/>
    <dgm:cxn modelId="{7DDCE0EE-0E01-46EB-8474-1035D353B8EA}" type="presParOf" srcId="{83E7F2CF-C967-42F1-B929-BDE0D5B7553B}" destId="{424C3FF1-EF24-4B29-A39F-114BEB9FEDC8}" srcOrd="7" destOrd="0" presId="urn:microsoft.com/office/officeart/2005/8/layout/vList3"/>
    <dgm:cxn modelId="{0BA1F72D-7C28-435E-B8F3-87FAF61D3A55}" type="presParOf" srcId="{83E7F2CF-C967-42F1-B929-BDE0D5B7553B}" destId="{CBC7EA90-BDBB-45D3-8664-50F995F2C930}" srcOrd="8" destOrd="0" presId="urn:microsoft.com/office/officeart/2005/8/layout/vList3"/>
    <dgm:cxn modelId="{7287CFA1-A5AD-475B-9539-EAD180442BC4}" type="presParOf" srcId="{CBC7EA90-BDBB-45D3-8664-50F995F2C930}" destId="{76F84440-3D8F-46B3-8AB3-A643C3A2A905}" srcOrd="0" destOrd="0" presId="urn:microsoft.com/office/officeart/2005/8/layout/vList3"/>
    <dgm:cxn modelId="{24536AA5-951A-4EEC-9343-FD2DAAB63F71}" type="presParOf" srcId="{CBC7EA90-BDBB-45D3-8664-50F995F2C930}" destId="{9AD00CB7-E707-435C-A576-D92B3660613B}" srcOrd="1" destOrd="0" presId="urn:microsoft.com/office/officeart/2005/8/layout/vList3"/>
    <dgm:cxn modelId="{98500C82-6DAE-4E83-B353-327FB97C6DDA}" type="presParOf" srcId="{83E7F2CF-C967-42F1-B929-BDE0D5B7553B}" destId="{7C6F6EDD-D78F-40D0-8435-0C399BE1D361}" srcOrd="9" destOrd="0" presId="urn:microsoft.com/office/officeart/2005/8/layout/vList3"/>
    <dgm:cxn modelId="{2E03A692-9C7E-41F2-A7A2-E52003E57E20}" type="presParOf" srcId="{83E7F2CF-C967-42F1-B929-BDE0D5B7553B}" destId="{2C1D5C7A-A8B8-4692-A627-EF2EB43FF8D9}" srcOrd="10" destOrd="0" presId="urn:microsoft.com/office/officeart/2005/8/layout/vList3"/>
    <dgm:cxn modelId="{D621BE97-C8DE-4122-B25B-0D06B37B99A2}" type="presParOf" srcId="{2C1D5C7A-A8B8-4692-A627-EF2EB43FF8D9}" destId="{8C690BE7-A1FD-4577-99F4-BC455B9F046A}" srcOrd="0" destOrd="0" presId="urn:microsoft.com/office/officeart/2005/8/layout/vList3"/>
    <dgm:cxn modelId="{6C34005F-C4C1-4D3D-A5A7-D2374F3D1369}" type="presParOf" srcId="{2C1D5C7A-A8B8-4692-A627-EF2EB43FF8D9}" destId="{AB211AD3-F9AF-4C1F-8EE8-7C7B80273378}" srcOrd="1" destOrd="0" presId="urn:microsoft.com/office/officeart/2005/8/layout/vList3"/>
    <dgm:cxn modelId="{CB2AAD55-5CC7-4A20-8DEF-CB11E7FF0529}" type="presParOf" srcId="{83E7F2CF-C967-42F1-B929-BDE0D5B7553B}" destId="{48304D9D-7167-43F7-AD7F-E2DEC3CF1492}" srcOrd="11" destOrd="0" presId="urn:microsoft.com/office/officeart/2005/8/layout/vList3"/>
    <dgm:cxn modelId="{A1A0541C-029A-4005-8966-363E27C97628}" type="presParOf" srcId="{83E7F2CF-C967-42F1-B929-BDE0D5B7553B}" destId="{3A9CA3D9-D751-4412-A29E-2A846DD4E77B}" srcOrd="12" destOrd="0" presId="urn:microsoft.com/office/officeart/2005/8/layout/vList3"/>
    <dgm:cxn modelId="{AFDC9607-F3D6-4F4B-A26A-32BDCC0B3A91}" type="presParOf" srcId="{3A9CA3D9-D751-4412-A29E-2A846DD4E77B}" destId="{83AC60BE-B6CF-47D2-AC51-F06A67C82B87}" srcOrd="0" destOrd="0" presId="urn:microsoft.com/office/officeart/2005/8/layout/vList3"/>
    <dgm:cxn modelId="{77B964AE-AA58-4F24-9287-0F538387C99A}" type="presParOf" srcId="{3A9CA3D9-D751-4412-A29E-2A846DD4E77B}" destId="{71A80ADA-51A0-4ED2-9831-2CCA2E1DE7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49C2F6-C2A3-47C1-A51D-35C1A7E545A6}" type="doc">
      <dgm:prSet loTypeId="urn:microsoft.com/office/officeart/2005/8/layout/radial3" loCatId="relationship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71C24C6-9830-4FD1-8C6F-1DFA1B183F76}">
      <dgm:prSet custT="1"/>
      <dgm:spPr/>
      <dgm:t>
        <a:bodyPr/>
        <a:lstStyle/>
        <a:p>
          <a:pPr rtl="0"/>
          <a:r>
            <a:rPr lang="en-US" sz="1800" dirty="0" smtClean="0">
              <a:latin typeface="Tahoma" pitchFamily="34" charset="0"/>
              <a:cs typeface="Tahoma" pitchFamily="34" charset="0"/>
            </a:rPr>
            <a:t>4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3BA7BE0A-8DD0-4671-8AEF-238325051CC6}" type="parTrans" cxnId="{D92938E8-90A5-451D-9F9B-FE5436685080}">
      <dgm:prSet/>
      <dgm:spPr/>
      <dgm:t>
        <a:bodyPr/>
        <a:lstStyle/>
        <a:p>
          <a:endParaRPr lang="th-TH"/>
        </a:p>
      </dgm:t>
    </dgm:pt>
    <dgm:pt modelId="{2EBC85D0-2765-4CA9-90FD-1C0900C015CF}" type="sibTrans" cxnId="{D92938E8-90A5-451D-9F9B-FE5436685080}">
      <dgm:prSet/>
      <dgm:spPr/>
      <dgm:t>
        <a:bodyPr/>
        <a:lstStyle/>
        <a:p>
          <a:endParaRPr lang="th-TH"/>
        </a:p>
      </dgm:t>
    </dgm:pt>
    <dgm:pt modelId="{E8BA5845-31D5-4D4F-B294-3C84E90263AD}">
      <dgm:prSet custT="1"/>
      <dgm:spPr/>
      <dgm:t>
        <a:bodyPr/>
        <a:lstStyle/>
        <a:p>
          <a:pPr rtl="0"/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025E47CA-312E-43E7-850E-6C24FDF6938A}" type="parTrans" cxnId="{D6582081-C712-4AF3-A0CC-1E4AC48468C4}">
      <dgm:prSet/>
      <dgm:spPr/>
      <dgm:t>
        <a:bodyPr/>
        <a:lstStyle/>
        <a:p>
          <a:endParaRPr lang="th-TH"/>
        </a:p>
      </dgm:t>
    </dgm:pt>
    <dgm:pt modelId="{84964BBC-0AAA-4B64-9849-43886CD67D57}" type="sibTrans" cxnId="{D6582081-C712-4AF3-A0CC-1E4AC48468C4}">
      <dgm:prSet/>
      <dgm:spPr/>
      <dgm:t>
        <a:bodyPr/>
        <a:lstStyle/>
        <a:p>
          <a:endParaRPr lang="th-TH"/>
        </a:p>
      </dgm:t>
    </dgm:pt>
    <dgm:pt modelId="{E47D026A-9B1F-461A-9DC7-6F87F61D688F}">
      <dgm:prSet custT="1"/>
      <dgm:spPr/>
      <dgm:t>
        <a:bodyPr/>
        <a:lstStyle/>
        <a:p>
          <a:pPr rtl="0"/>
          <a:r>
            <a:rPr lang="en-US" sz="1800" dirty="0" smtClean="0">
              <a:latin typeface="Tahoma" pitchFamily="34" charset="0"/>
              <a:cs typeface="Tahoma" pitchFamily="34" charset="0"/>
            </a:rPr>
            <a:t>5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2A170BDD-DF5F-4E4D-A2EA-3A9F9A316E8C}" type="parTrans" cxnId="{C9CB2FDB-ACE1-4A47-906D-83F0E4F3A4B1}">
      <dgm:prSet/>
      <dgm:spPr/>
      <dgm:t>
        <a:bodyPr/>
        <a:lstStyle/>
        <a:p>
          <a:endParaRPr lang="th-TH"/>
        </a:p>
      </dgm:t>
    </dgm:pt>
    <dgm:pt modelId="{D3D76030-3027-46C7-AA6E-C91FB5D4060D}" type="sibTrans" cxnId="{C9CB2FDB-ACE1-4A47-906D-83F0E4F3A4B1}">
      <dgm:prSet/>
      <dgm:spPr/>
      <dgm:t>
        <a:bodyPr/>
        <a:lstStyle/>
        <a:p>
          <a:endParaRPr lang="th-TH"/>
        </a:p>
      </dgm:t>
    </dgm:pt>
    <dgm:pt modelId="{3852B55A-2E3E-494D-AD0E-656C03F8B055}">
      <dgm:prSet custT="1"/>
      <dgm:spPr/>
      <dgm:t>
        <a:bodyPr/>
        <a:lstStyle/>
        <a:p>
          <a:pPr rtl="0"/>
          <a:r>
            <a:rPr lang="en-US" sz="1800" dirty="0" smtClean="0">
              <a:latin typeface="Tahoma" pitchFamily="34" charset="0"/>
              <a:cs typeface="Tahoma" pitchFamily="34" charset="0"/>
            </a:rPr>
            <a:t>1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544FA1CB-C7E7-4A0E-8F4B-7347C6F59A91}" type="parTrans" cxnId="{4D14050F-D172-4F5A-B9F3-E45AEAD66C1F}">
      <dgm:prSet/>
      <dgm:spPr/>
      <dgm:t>
        <a:bodyPr/>
        <a:lstStyle/>
        <a:p>
          <a:endParaRPr lang="th-TH"/>
        </a:p>
      </dgm:t>
    </dgm:pt>
    <dgm:pt modelId="{91C5B038-0B1F-4504-8E9A-716F64AC31A7}" type="sibTrans" cxnId="{4D14050F-D172-4F5A-B9F3-E45AEAD66C1F}">
      <dgm:prSet/>
      <dgm:spPr/>
      <dgm:t>
        <a:bodyPr/>
        <a:lstStyle/>
        <a:p>
          <a:endParaRPr lang="th-TH"/>
        </a:p>
      </dgm:t>
    </dgm:pt>
    <dgm:pt modelId="{495F1864-B114-427B-9F30-8545945AA305}">
      <dgm:prSet custT="1"/>
      <dgm:spPr/>
      <dgm:t>
        <a:bodyPr/>
        <a:lstStyle/>
        <a:p>
          <a:pPr rtl="0"/>
          <a:r>
            <a:rPr lang="en-US" sz="1800" dirty="0" smtClean="0">
              <a:latin typeface="Tahoma" pitchFamily="34" charset="0"/>
              <a:cs typeface="Tahoma" pitchFamily="34" charset="0"/>
            </a:rPr>
            <a:t>2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6D155EE8-D26A-47B5-829A-078731B27507}" type="parTrans" cxnId="{5BFDE71B-0C74-4E87-B5B2-57C0F579BC1F}">
      <dgm:prSet/>
      <dgm:spPr/>
      <dgm:t>
        <a:bodyPr/>
        <a:lstStyle/>
        <a:p>
          <a:endParaRPr lang="th-TH"/>
        </a:p>
      </dgm:t>
    </dgm:pt>
    <dgm:pt modelId="{D7992B23-40B2-404F-9194-DE2EC2CD8E94}" type="sibTrans" cxnId="{5BFDE71B-0C74-4E87-B5B2-57C0F579BC1F}">
      <dgm:prSet/>
      <dgm:spPr/>
      <dgm:t>
        <a:bodyPr/>
        <a:lstStyle/>
        <a:p>
          <a:endParaRPr lang="th-TH"/>
        </a:p>
      </dgm:t>
    </dgm:pt>
    <dgm:pt modelId="{4F89C511-1017-433D-80DC-A66AF4B447D1}">
      <dgm:prSet custT="1"/>
      <dgm:spPr/>
      <dgm:t>
        <a:bodyPr/>
        <a:lstStyle/>
        <a:p>
          <a:pPr rtl="0"/>
          <a:r>
            <a:rPr lang="en-US" sz="1800" dirty="0" smtClean="0">
              <a:latin typeface="Tahoma" pitchFamily="34" charset="0"/>
              <a:cs typeface="Tahoma" pitchFamily="34" charset="0"/>
            </a:rPr>
            <a:t>3</a:t>
          </a:r>
          <a:endParaRPr lang="th-TH" sz="1800" dirty="0">
            <a:latin typeface="Tahoma" pitchFamily="34" charset="0"/>
            <a:cs typeface="Tahoma" pitchFamily="34" charset="0"/>
          </a:endParaRPr>
        </a:p>
      </dgm:t>
    </dgm:pt>
    <dgm:pt modelId="{246C2846-4358-4506-BA54-E1335B3334BF}" type="parTrans" cxnId="{A12C6EE8-B608-4012-800A-6A1AEFF434AE}">
      <dgm:prSet/>
      <dgm:spPr/>
      <dgm:t>
        <a:bodyPr/>
        <a:lstStyle/>
        <a:p>
          <a:endParaRPr lang="th-TH"/>
        </a:p>
      </dgm:t>
    </dgm:pt>
    <dgm:pt modelId="{4AC34ED2-04B7-4922-A387-09E51A2D23DA}" type="sibTrans" cxnId="{A12C6EE8-B608-4012-800A-6A1AEFF434AE}">
      <dgm:prSet/>
      <dgm:spPr/>
      <dgm:t>
        <a:bodyPr/>
        <a:lstStyle/>
        <a:p>
          <a:endParaRPr lang="th-TH"/>
        </a:p>
      </dgm:t>
    </dgm:pt>
    <dgm:pt modelId="{4974FA21-2F27-4D01-B6DB-110CA4F7A443}" type="pres">
      <dgm:prSet presAssocID="{9549C2F6-C2A3-47C1-A51D-35C1A7E545A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FB260EF-F9C9-4C65-8A52-D02B1D5AA5CE}" type="pres">
      <dgm:prSet presAssocID="{9549C2F6-C2A3-47C1-A51D-35C1A7E545A6}" presName="radial" presStyleCnt="0">
        <dgm:presLayoutVars>
          <dgm:animLvl val="ctr"/>
        </dgm:presLayoutVars>
      </dgm:prSet>
      <dgm:spPr/>
    </dgm:pt>
    <dgm:pt modelId="{7875FA95-9914-41EF-A218-12E884A2EE45}" type="pres">
      <dgm:prSet presAssocID="{E8BA5845-31D5-4D4F-B294-3C84E90263AD}" presName="centerShape" presStyleLbl="vennNode1" presStyleIdx="0" presStyleCnt="6"/>
      <dgm:spPr/>
      <dgm:t>
        <a:bodyPr/>
        <a:lstStyle/>
        <a:p>
          <a:endParaRPr lang="th-TH"/>
        </a:p>
      </dgm:t>
    </dgm:pt>
    <dgm:pt modelId="{119699DA-B058-4B45-B25B-AC712501FF34}" type="pres">
      <dgm:prSet presAssocID="{E47D026A-9B1F-461A-9DC7-6F87F61D688F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57838EB-B832-4037-8830-EDE41F779A21}" type="pres">
      <dgm:prSet presAssocID="{3852B55A-2E3E-494D-AD0E-656C03F8B055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21478F-6B35-4B5D-A047-30C3A4A5ABEF}" type="pres">
      <dgm:prSet presAssocID="{495F1864-B114-427B-9F30-8545945AA305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5710B6-DF8C-4258-91D8-366F2D27FDF4}" type="pres">
      <dgm:prSet presAssocID="{4F89C511-1017-433D-80DC-A66AF4B447D1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023D74-563E-4F7A-80B7-30A8C3CBDE59}" type="pres">
      <dgm:prSet presAssocID="{971C24C6-9830-4FD1-8C6F-1DFA1B183F76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9CB2FDB-ACE1-4A47-906D-83F0E4F3A4B1}" srcId="{E8BA5845-31D5-4D4F-B294-3C84E90263AD}" destId="{E47D026A-9B1F-461A-9DC7-6F87F61D688F}" srcOrd="0" destOrd="0" parTransId="{2A170BDD-DF5F-4E4D-A2EA-3A9F9A316E8C}" sibTransId="{D3D76030-3027-46C7-AA6E-C91FB5D4060D}"/>
    <dgm:cxn modelId="{12AF260C-83C9-4FD6-A49C-52C11EB2738F}" type="presOf" srcId="{971C24C6-9830-4FD1-8C6F-1DFA1B183F76}" destId="{BB023D74-563E-4F7A-80B7-30A8C3CBDE59}" srcOrd="0" destOrd="0" presId="urn:microsoft.com/office/officeart/2005/8/layout/radial3"/>
    <dgm:cxn modelId="{4C2B14AC-5EDA-468E-A735-B9D12869C3AD}" type="presOf" srcId="{9549C2F6-C2A3-47C1-A51D-35C1A7E545A6}" destId="{4974FA21-2F27-4D01-B6DB-110CA4F7A443}" srcOrd="0" destOrd="0" presId="urn:microsoft.com/office/officeart/2005/8/layout/radial3"/>
    <dgm:cxn modelId="{5BFDE71B-0C74-4E87-B5B2-57C0F579BC1F}" srcId="{E8BA5845-31D5-4D4F-B294-3C84E90263AD}" destId="{495F1864-B114-427B-9F30-8545945AA305}" srcOrd="2" destOrd="0" parTransId="{6D155EE8-D26A-47B5-829A-078731B27507}" sibTransId="{D7992B23-40B2-404F-9194-DE2EC2CD8E94}"/>
    <dgm:cxn modelId="{D92938E8-90A5-451D-9F9B-FE5436685080}" srcId="{E8BA5845-31D5-4D4F-B294-3C84E90263AD}" destId="{971C24C6-9830-4FD1-8C6F-1DFA1B183F76}" srcOrd="4" destOrd="0" parTransId="{3BA7BE0A-8DD0-4671-8AEF-238325051CC6}" sibTransId="{2EBC85D0-2765-4CA9-90FD-1C0900C015CF}"/>
    <dgm:cxn modelId="{C0F36709-6254-4B46-A296-EB1A0AA7DDAB}" type="presOf" srcId="{3852B55A-2E3E-494D-AD0E-656C03F8B055}" destId="{157838EB-B832-4037-8830-EDE41F779A21}" srcOrd="0" destOrd="0" presId="urn:microsoft.com/office/officeart/2005/8/layout/radial3"/>
    <dgm:cxn modelId="{1A48006A-75DD-4F39-A631-7424770A55DC}" type="presOf" srcId="{495F1864-B114-427B-9F30-8545945AA305}" destId="{F321478F-6B35-4B5D-A047-30C3A4A5ABEF}" srcOrd="0" destOrd="0" presId="urn:microsoft.com/office/officeart/2005/8/layout/radial3"/>
    <dgm:cxn modelId="{D6582081-C712-4AF3-A0CC-1E4AC48468C4}" srcId="{9549C2F6-C2A3-47C1-A51D-35C1A7E545A6}" destId="{E8BA5845-31D5-4D4F-B294-3C84E90263AD}" srcOrd="0" destOrd="0" parTransId="{025E47CA-312E-43E7-850E-6C24FDF6938A}" sibTransId="{84964BBC-0AAA-4B64-9849-43886CD67D57}"/>
    <dgm:cxn modelId="{4D14050F-D172-4F5A-B9F3-E45AEAD66C1F}" srcId="{E8BA5845-31D5-4D4F-B294-3C84E90263AD}" destId="{3852B55A-2E3E-494D-AD0E-656C03F8B055}" srcOrd="1" destOrd="0" parTransId="{544FA1CB-C7E7-4A0E-8F4B-7347C6F59A91}" sibTransId="{91C5B038-0B1F-4504-8E9A-716F64AC31A7}"/>
    <dgm:cxn modelId="{4DD6A55C-CDF4-4BFC-A6DF-8657E9C348CC}" type="presOf" srcId="{E47D026A-9B1F-461A-9DC7-6F87F61D688F}" destId="{119699DA-B058-4B45-B25B-AC712501FF34}" srcOrd="0" destOrd="0" presId="urn:microsoft.com/office/officeart/2005/8/layout/radial3"/>
    <dgm:cxn modelId="{A12C6EE8-B608-4012-800A-6A1AEFF434AE}" srcId="{E8BA5845-31D5-4D4F-B294-3C84E90263AD}" destId="{4F89C511-1017-433D-80DC-A66AF4B447D1}" srcOrd="3" destOrd="0" parTransId="{246C2846-4358-4506-BA54-E1335B3334BF}" sibTransId="{4AC34ED2-04B7-4922-A387-09E51A2D23DA}"/>
    <dgm:cxn modelId="{FDA4F878-5F8A-4F5A-8A80-D2E187062B50}" type="presOf" srcId="{E8BA5845-31D5-4D4F-B294-3C84E90263AD}" destId="{7875FA95-9914-41EF-A218-12E884A2EE45}" srcOrd="0" destOrd="0" presId="urn:microsoft.com/office/officeart/2005/8/layout/radial3"/>
    <dgm:cxn modelId="{DF5FE291-BDB3-48C7-BA29-72C1B9F6D615}" type="presOf" srcId="{4F89C511-1017-433D-80DC-A66AF4B447D1}" destId="{CA5710B6-DF8C-4258-91D8-366F2D27FDF4}" srcOrd="0" destOrd="0" presId="urn:microsoft.com/office/officeart/2005/8/layout/radial3"/>
    <dgm:cxn modelId="{D5FCAC1D-791D-431C-A1E5-AEF342E841AA}" type="presParOf" srcId="{4974FA21-2F27-4D01-B6DB-110CA4F7A443}" destId="{8FB260EF-F9C9-4C65-8A52-D02B1D5AA5CE}" srcOrd="0" destOrd="0" presId="urn:microsoft.com/office/officeart/2005/8/layout/radial3"/>
    <dgm:cxn modelId="{FF1129C5-84BE-4971-A4F1-4E6C979BE777}" type="presParOf" srcId="{8FB260EF-F9C9-4C65-8A52-D02B1D5AA5CE}" destId="{7875FA95-9914-41EF-A218-12E884A2EE45}" srcOrd="0" destOrd="0" presId="urn:microsoft.com/office/officeart/2005/8/layout/radial3"/>
    <dgm:cxn modelId="{0123D583-B6EF-4ECA-9B67-7CC28916C9CA}" type="presParOf" srcId="{8FB260EF-F9C9-4C65-8A52-D02B1D5AA5CE}" destId="{119699DA-B058-4B45-B25B-AC712501FF34}" srcOrd="1" destOrd="0" presId="urn:microsoft.com/office/officeart/2005/8/layout/radial3"/>
    <dgm:cxn modelId="{E1BF635E-91A3-4551-9D67-95390D70300B}" type="presParOf" srcId="{8FB260EF-F9C9-4C65-8A52-D02B1D5AA5CE}" destId="{157838EB-B832-4037-8830-EDE41F779A21}" srcOrd="2" destOrd="0" presId="urn:microsoft.com/office/officeart/2005/8/layout/radial3"/>
    <dgm:cxn modelId="{08529682-76E0-494E-8347-4ED41F24B28F}" type="presParOf" srcId="{8FB260EF-F9C9-4C65-8A52-D02B1D5AA5CE}" destId="{F321478F-6B35-4B5D-A047-30C3A4A5ABEF}" srcOrd="3" destOrd="0" presId="urn:microsoft.com/office/officeart/2005/8/layout/radial3"/>
    <dgm:cxn modelId="{28799082-5D10-46BC-858E-C241BF5209B0}" type="presParOf" srcId="{8FB260EF-F9C9-4C65-8A52-D02B1D5AA5CE}" destId="{CA5710B6-DF8C-4258-91D8-366F2D27FDF4}" srcOrd="4" destOrd="0" presId="urn:microsoft.com/office/officeart/2005/8/layout/radial3"/>
    <dgm:cxn modelId="{1E8BC04A-F5BC-4856-B5A0-07AD78154D39}" type="presParOf" srcId="{8FB260EF-F9C9-4C65-8A52-D02B1D5AA5CE}" destId="{BB023D74-563E-4F7A-80B7-30A8C3CBDE5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A88153-9FA3-4E19-BEEB-54A70E114A03}">
      <dsp:nvSpPr>
        <dsp:cNvPr id="0" name=""/>
        <dsp:cNvSpPr/>
      </dsp:nvSpPr>
      <dsp:spPr>
        <a:xfrm>
          <a:off x="0" y="53531"/>
          <a:ext cx="8496944" cy="13866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b="1" kern="1200" dirty="0" smtClean="0">
              <a:latin typeface="Tahoma" pitchFamily="34" charset="0"/>
              <a:cs typeface="Tahoma" pitchFamily="34" charset="0"/>
            </a:rPr>
            <a:t>มีผู้เข้าร่วมจำนวน  </a:t>
          </a:r>
          <a:r>
            <a:rPr lang="en-US" sz="2500" b="1" kern="1200" dirty="0" smtClean="0">
              <a:latin typeface="Tahoma" pitchFamily="34" charset="0"/>
              <a:cs typeface="Tahoma" pitchFamily="34" charset="0"/>
            </a:rPr>
            <a:t>250</a:t>
          </a:r>
          <a:r>
            <a:rPr lang="th-TH" sz="2500" b="1" kern="1200" dirty="0" smtClean="0">
              <a:latin typeface="Tahoma" pitchFamily="34" charset="0"/>
              <a:cs typeface="Tahoma" pitchFamily="34" charset="0"/>
            </a:rPr>
            <a:t> คน จาก </a:t>
          </a:r>
          <a:r>
            <a:rPr lang="en-US" sz="2500" b="1" kern="1200" dirty="0" smtClean="0">
              <a:latin typeface="Tahoma" pitchFamily="34" charset="0"/>
              <a:cs typeface="Tahoma" pitchFamily="34" charset="0"/>
            </a:rPr>
            <a:t>40 </a:t>
          </a:r>
          <a:r>
            <a:rPr lang="th-TH" sz="2500" b="1" kern="1200" dirty="0" smtClean="0">
              <a:latin typeface="Tahoma" pitchFamily="34" charset="0"/>
              <a:cs typeface="Tahoma" pitchFamily="34" charset="0"/>
            </a:rPr>
            <a:t> ประเทศ</a:t>
          </a:r>
          <a:endParaRPr lang="th-TH" sz="2500" b="1" kern="1200" dirty="0">
            <a:latin typeface="Tahoma" pitchFamily="34" charset="0"/>
            <a:cs typeface="Tahoma" pitchFamily="34" charset="0"/>
          </a:endParaRPr>
        </a:p>
      </dsp:txBody>
      <dsp:txXfrm>
        <a:off x="0" y="53531"/>
        <a:ext cx="8496944" cy="1386632"/>
      </dsp:txXfrm>
    </dsp:sp>
    <dsp:sp modelId="{0654A161-9828-4AFD-A1A0-E3F9469AAB05}">
      <dsp:nvSpPr>
        <dsp:cNvPr id="0" name=""/>
        <dsp:cNvSpPr/>
      </dsp:nvSpPr>
      <dsp:spPr>
        <a:xfrm>
          <a:off x="0" y="1512164"/>
          <a:ext cx="8496944" cy="13866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b="1" kern="1200" dirty="0" smtClean="0">
              <a:latin typeface="Tahoma" pitchFamily="34" charset="0"/>
              <a:cs typeface="Tahoma" pitchFamily="34" charset="0"/>
            </a:rPr>
            <a:t>หัวข้อ </a:t>
          </a:r>
          <a:r>
            <a:rPr lang="en-US" sz="2500" b="1" kern="1200" dirty="0" smtClean="0">
              <a:latin typeface="Tahoma" pitchFamily="34" charset="0"/>
              <a:cs typeface="Tahoma" pitchFamily="34" charset="0"/>
            </a:rPr>
            <a:t>“OECD Higher Education in Cities and Regions : For Stronger, Cleaner and Fairer Regions”</a:t>
          </a:r>
          <a:r>
            <a:rPr lang="th-TH" sz="2500" b="1" kern="1200" dirty="0" smtClean="0">
              <a:latin typeface="Tahoma" pitchFamily="34" charset="0"/>
              <a:cs typeface="Tahoma" pitchFamily="34" charset="0"/>
            </a:rPr>
            <a:t> </a:t>
          </a:r>
          <a:endParaRPr lang="th-TH" sz="2500" b="1" kern="1200" dirty="0">
            <a:latin typeface="Tahoma" pitchFamily="34" charset="0"/>
            <a:cs typeface="Tahoma" pitchFamily="34" charset="0"/>
          </a:endParaRPr>
        </a:p>
      </dsp:txBody>
      <dsp:txXfrm>
        <a:off x="0" y="1512164"/>
        <a:ext cx="8496944" cy="138663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F9F36D-51D7-47DA-AAE1-1BDA2447D8B0}">
      <dsp:nvSpPr>
        <dsp:cNvPr id="0" name=""/>
        <dsp:cNvSpPr/>
      </dsp:nvSpPr>
      <dsp:spPr>
        <a:xfrm>
          <a:off x="0" y="548081"/>
          <a:ext cx="8606760" cy="4778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980" tIns="770636" rIns="667980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แลกเปลี่ยนความรู้ ประสบการณ์ และวิธีปฎิบัติที่ดี เกี่ยวกับบทบาทของมหาวิทยาลัยในการพัฒนาพื้นที่  ซึ่งเป็นผลที่ได้จากการศึกษาวิเคราะห์และทบทวนระบบอุดมศึกษาของ </a:t>
          </a:r>
          <a:r>
            <a:rPr lang="en-US" sz="2800" kern="1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OECD</a:t>
          </a:r>
          <a:r>
            <a:rPr lang="th-TH" sz="2800" kern="1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 ตั้งแต่ปี </a:t>
          </a:r>
          <a:r>
            <a:rPr lang="en-US" sz="2800" kern="1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2005 </a:t>
          </a:r>
          <a:r>
            <a:rPr lang="th-TH" sz="2800" kern="1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เป็นต้นมา </a:t>
          </a:r>
          <a:endParaRPr lang="th-TH" sz="2800" kern="1200" dirty="0">
            <a:solidFill>
              <a:schemeClr val="accent1">
                <a:lumMod val="75000"/>
              </a:schemeClr>
            </a:solidFill>
            <a:latin typeface="Tahoma" pitchFamily="34" charset="0"/>
            <a:cs typeface="Tahoma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200" kern="1200" dirty="0">
            <a:solidFill>
              <a:schemeClr val="accent1">
                <a:lumMod val="75000"/>
              </a:schemeClr>
            </a:solidFill>
            <a:latin typeface="Tahoma" pitchFamily="34" charset="0"/>
            <a:cs typeface="Tahoma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เพื่อศึกษาหาวิธีเพิ่มบทบาทของมหาวิทยาลัยในการพัฒนาภูมิภาคและพื้นที่ให้เข้มแข็ง ใสสะอาด และเป็นธรรมมากขึ้น โดยให้ความสำคัญกับการพัฒนาทุนมนุษย์และนวัตกรรม</a:t>
          </a:r>
          <a:endParaRPr lang="th-TH" sz="2800" kern="1200" dirty="0">
            <a:solidFill>
              <a:schemeClr val="accent1">
                <a:lumMod val="75000"/>
              </a:schemeClr>
            </a:solidFill>
            <a:latin typeface="Tahoma" pitchFamily="34" charset="0"/>
            <a:cs typeface="Tahoma" pitchFamily="34" charset="0"/>
          </a:endParaRPr>
        </a:p>
      </dsp:txBody>
      <dsp:txXfrm>
        <a:off x="0" y="548081"/>
        <a:ext cx="8606760" cy="4778549"/>
      </dsp:txXfrm>
    </dsp:sp>
    <dsp:sp modelId="{29C579E6-E001-4712-9821-86E4F3E3CF44}">
      <dsp:nvSpPr>
        <dsp:cNvPr id="0" name=""/>
        <dsp:cNvSpPr/>
      </dsp:nvSpPr>
      <dsp:spPr>
        <a:xfrm>
          <a:off x="430338" y="1961"/>
          <a:ext cx="6024732" cy="1092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721" tIns="0" rIns="227721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ahoma" pitchFamily="34" charset="0"/>
              <a:cs typeface="Tahoma" pitchFamily="34" charset="0"/>
            </a:rPr>
            <a:t>วัตถุประสงค์</a:t>
          </a:r>
          <a:endParaRPr lang="th-TH" sz="3200" b="1" kern="1200" dirty="0">
            <a:latin typeface="Tahoma" pitchFamily="34" charset="0"/>
            <a:cs typeface="Tahoma" pitchFamily="34" charset="0"/>
          </a:endParaRPr>
        </a:p>
      </dsp:txBody>
      <dsp:txXfrm>
        <a:off x="430338" y="1961"/>
        <a:ext cx="6024732" cy="1092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ED3EC-7EAD-4A13-A959-04152CC49944}">
      <dsp:nvSpPr>
        <dsp:cNvPr id="0" name=""/>
        <dsp:cNvSpPr/>
      </dsp:nvSpPr>
      <dsp:spPr>
        <a:xfrm rot="5400000">
          <a:off x="-281547" y="285641"/>
          <a:ext cx="1876983" cy="131388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ahoma" pitchFamily="34" charset="0"/>
              <a:cs typeface="Tahoma" pitchFamily="34" charset="0"/>
            </a:rPr>
            <a:t>1</a:t>
          </a:r>
          <a:endParaRPr lang="en-US" sz="2800" b="1" kern="1200" dirty="0">
            <a:latin typeface="Tahoma" pitchFamily="34" charset="0"/>
            <a:cs typeface="Tahoma" pitchFamily="34" charset="0"/>
          </a:endParaRPr>
        </a:p>
      </dsp:txBody>
      <dsp:txXfrm rot="5400000">
        <a:off x="-281547" y="285641"/>
        <a:ext cx="1876983" cy="1313888"/>
      </dsp:txXfrm>
    </dsp:sp>
    <dsp:sp modelId="{D2B55B11-A21E-4D9C-8380-1AF51B349A6F}">
      <dsp:nvSpPr>
        <dsp:cNvPr id="0" name=""/>
        <dsp:cNvSpPr/>
      </dsp:nvSpPr>
      <dsp:spPr>
        <a:xfrm rot="5400000">
          <a:off x="4367404" y="-3049422"/>
          <a:ext cx="1220039" cy="7327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ahoma" pitchFamily="34" charset="0"/>
              <a:cs typeface="Tahoma" pitchFamily="34" charset="0"/>
            </a:rPr>
            <a:t>การศึกษาวิเคราะห์และทบทวนระบบอุดมศึกษากับการพัฒนาพื้นที่ของ </a:t>
          </a:r>
          <a:r>
            <a:rPr lang="en-US" sz="2800" b="1" kern="1200" dirty="0" smtClean="0">
              <a:latin typeface="Tahoma" pitchFamily="34" charset="0"/>
              <a:cs typeface="Tahoma" pitchFamily="34" charset="0"/>
            </a:rPr>
            <a:t>OECD</a:t>
          </a:r>
          <a:endParaRPr lang="en-US" sz="2800" b="1" kern="1200" dirty="0">
            <a:latin typeface="Tahoma" pitchFamily="34" charset="0"/>
            <a:cs typeface="Tahoma" pitchFamily="34" charset="0"/>
          </a:endParaRPr>
        </a:p>
      </dsp:txBody>
      <dsp:txXfrm rot="5400000">
        <a:off x="4367404" y="-3049422"/>
        <a:ext cx="1220039" cy="7327071"/>
      </dsp:txXfrm>
    </dsp:sp>
    <dsp:sp modelId="{06CB3077-D6F4-4939-BFFB-D8508285348A}">
      <dsp:nvSpPr>
        <dsp:cNvPr id="0" name=""/>
        <dsp:cNvSpPr/>
      </dsp:nvSpPr>
      <dsp:spPr>
        <a:xfrm rot="5400000">
          <a:off x="-281547" y="1971347"/>
          <a:ext cx="1876983" cy="131388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ahoma" pitchFamily="34" charset="0"/>
              <a:cs typeface="Tahoma" pitchFamily="34" charset="0"/>
            </a:rPr>
            <a:t>2</a:t>
          </a:r>
          <a:endParaRPr lang="en-US" sz="2800" b="1" kern="1200" dirty="0">
            <a:latin typeface="Tahoma" pitchFamily="34" charset="0"/>
            <a:cs typeface="Tahoma" pitchFamily="34" charset="0"/>
          </a:endParaRPr>
        </a:p>
      </dsp:txBody>
      <dsp:txXfrm rot="5400000">
        <a:off x="-281547" y="1971347"/>
        <a:ext cx="1876983" cy="1313888"/>
      </dsp:txXfrm>
    </dsp:sp>
    <dsp:sp modelId="{1C0EA4D5-A3AD-4AAE-9BCD-362AF554B4DE}">
      <dsp:nvSpPr>
        <dsp:cNvPr id="0" name=""/>
        <dsp:cNvSpPr/>
      </dsp:nvSpPr>
      <dsp:spPr>
        <a:xfrm rot="5400000">
          <a:off x="4367404" y="-1363715"/>
          <a:ext cx="1220039" cy="7327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ahoma" pitchFamily="34" charset="0"/>
              <a:cs typeface="Tahoma" pitchFamily="34" charset="0"/>
            </a:rPr>
            <a:t>กรณีศึกษาของภูมิภาคที่ได้ทำการทบทวนระบบอุดมศึกษากับการพัฒนาพื้นที่ของ </a:t>
          </a:r>
          <a:r>
            <a:rPr lang="en-US" sz="2800" b="1" kern="1200" dirty="0" smtClean="0">
              <a:latin typeface="Tahoma" pitchFamily="34" charset="0"/>
              <a:cs typeface="Tahoma" pitchFamily="34" charset="0"/>
            </a:rPr>
            <a:t>OECD</a:t>
          </a:r>
          <a:r>
            <a:rPr lang="th-TH" sz="2800" b="1" kern="1200" dirty="0" smtClean="0">
              <a:latin typeface="Tahoma" pitchFamily="34" charset="0"/>
              <a:cs typeface="Tahoma" pitchFamily="34" charset="0"/>
            </a:rPr>
            <a:t> และข้อค้นพบ</a:t>
          </a:r>
          <a:endParaRPr lang="en-US" sz="2800" b="1" kern="1200" dirty="0">
            <a:latin typeface="Tahoma" pitchFamily="34" charset="0"/>
            <a:cs typeface="Tahoma" pitchFamily="34" charset="0"/>
          </a:endParaRPr>
        </a:p>
      </dsp:txBody>
      <dsp:txXfrm rot="5400000">
        <a:off x="4367404" y="-1363715"/>
        <a:ext cx="1220039" cy="7327071"/>
      </dsp:txXfrm>
    </dsp:sp>
    <dsp:sp modelId="{39505601-A464-42B1-A528-EE8B0C6A9ABE}">
      <dsp:nvSpPr>
        <dsp:cNvPr id="0" name=""/>
        <dsp:cNvSpPr/>
      </dsp:nvSpPr>
      <dsp:spPr>
        <a:xfrm rot="5400000">
          <a:off x="-281547" y="3657054"/>
          <a:ext cx="1876983" cy="131388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ahoma" pitchFamily="34" charset="0"/>
              <a:cs typeface="Tahoma" pitchFamily="34" charset="0"/>
            </a:rPr>
            <a:t>3</a:t>
          </a:r>
          <a:endParaRPr lang="th-TH" sz="2800" b="1" kern="1200" dirty="0">
            <a:latin typeface="Tahoma" pitchFamily="34" charset="0"/>
            <a:cs typeface="Tahoma" pitchFamily="34" charset="0"/>
          </a:endParaRPr>
        </a:p>
      </dsp:txBody>
      <dsp:txXfrm rot="5400000">
        <a:off x="-281547" y="3657054"/>
        <a:ext cx="1876983" cy="1313888"/>
      </dsp:txXfrm>
    </dsp:sp>
    <dsp:sp modelId="{AF1757FC-A656-44F6-9EB1-AC607BD113F5}">
      <dsp:nvSpPr>
        <dsp:cNvPr id="0" name=""/>
        <dsp:cNvSpPr/>
      </dsp:nvSpPr>
      <dsp:spPr>
        <a:xfrm rot="5400000">
          <a:off x="4367404" y="321990"/>
          <a:ext cx="1220039" cy="7327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smtClean="0">
              <a:latin typeface="Tahoma" pitchFamily="34" charset="0"/>
              <a:cs typeface="Tahoma" pitchFamily="34" charset="0"/>
            </a:rPr>
            <a:t>สรุปประเด็น</a:t>
          </a:r>
          <a:r>
            <a:rPr lang="th-TH" sz="2800" b="1" kern="1200" dirty="0" smtClean="0">
              <a:latin typeface="Tahoma" pitchFamily="34" charset="0"/>
              <a:cs typeface="Tahoma" pitchFamily="34" charset="0"/>
            </a:rPr>
            <a:t>ร่วมที่เกิดขึ้นในแต่ละประเทศและประเด็นท้าทายของมหาวิทยาลัยในปัจจุบัน</a:t>
          </a:r>
          <a:endParaRPr lang="th-TH" sz="2800" b="1" kern="1200" dirty="0">
            <a:latin typeface="Tahoma" pitchFamily="34" charset="0"/>
            <a:cs typeface="Tahoma" pitchFamily="34" charset="0"/>
          </a:endParaRPr>
        </a:p>
      </dsp:txBody>
      <dsp:txXfrm rot="5400000">
        <a:off x="4367404" y="321990"/>
        <a:ext cx="1220039" cy="73270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443836-7971-4141-B223-4E22BAE2C4A2}">
      <dsp:nvSpPr>
        <dsp:cNvPr id="0" name=""/>
        <dsp:cNvSpPr/>
      </dsp:nvSpPr>
      <dsp:spPr>
        <a:xfrm>
          <a:off x="0" y="449632"/>
          <a:ext cx="3854802" cy="1099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ahoma" pitchFamily="34" charset="0"/>
              <a:cs typeface="Tahoma" pitchFamily="34" charset="0"/>
            </a:rPr>
            <a:t>การเจริญเติบโตและพัฒนาการในด้านต่างๆ ที่ยั่งยืนเกิดขึ้นในระดับภูมิภาค</a:t>
          </a:r>
          <a:endParaRPr lang="th-TH" sz="2000" kern="1200" dirty="0">
            <a:latin typeface="Tahoma" pitchFamily="34" charset="0"/>
            <a:cs typeface="Tahoma" pitchFamily="34" charset="0"/>
          </a:endParaRPr>
        </a:p>
      </dsp:txBody>
      <dsp:txXfrm>
        <a:off x="0" y="449632"/>
        <a:ext cx="3854802" cy="1099800"/>
      </dsp:txXfrm>
    </dsp:sp>
    <dsp:sp modelId="{9DEF2F6D-E9E2-4235-A1CF-7D9C28F5BFA4}">
      <dsp:nvSpPr>
        <dsp:cNvPr id="0" name=""/>
        <dsp:cNvSpPr/>
      </dsp:nvSpPr>
      <dsp:spPr>
        <a:xfrm>
          <a:off x="0" y="1607033"/>
          <a:ext cx="3854802" cy="1099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ahoma" pitchFamily="34" charset="0"/>
              <a:cs typeface="Tahoma" pitchFamily="34" charset="0"/>
            </a:rPr>
            <a:t>การเปลี่ยนแปลงที่เกิดขึ้นในอุดมศึกษา</a:t>
          </a:r>
          <a:endParaRPr lang="th-TH" sz="2000" kern="1200" dirty="0">
            <a:latin typeface="Tahoma" pitchFamily="34" charset="0"/>
            <a:cs typeface="Tahoma" pitchFamily="34" charset="0"/>
          </a:endParaRPr>
        </a:p>
      </dsp:txBody>
      <dsp:txXfrm>
        <a:off x="0" y="1607033"/>
        <a:ext cx="3854802" cy="1099800"/>
      </dsp:txXfrm>
    </dsp:sp>
    <dsp:sp modelId="{107F55DB-A771-4D97-B65C-4683A712E102}">
      <dsp:nvSpPr>
        <dsp:cNvPr id="0" name=""/>
        <dsp:cNvSpPr/>
      </dsp:nvSpPr>
      <dsp:spPr>
        <a:xfrm>
          <a:off x="0" y="2706833"/>
          <a:ext cx="3854802" cy="126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90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h-TH" sz="1600" kern="1200" dirty="0" smtClean="0">
              <a:latin typeface="Tahoma" pitchFamily="34" charset="0"/>
              <a:cs typeface="Tahoma" pitchFamily="34" charset="0"/>
            </a:rPr>
            <a:t>จำนวนนักศึกษาที่เพิ่มมากขึ้น </a:t>
          </a:r>
          <a:r>
            <a:rPr lang="en-US" sz="1600" kern="1200" dirty="0" smtClean="0">
              <a:latin typeface="Tahoma" pitchFamily="34" charset="0"/>
              <a:cs typeface="Tahoma" pitchFamily="34" charset="0"/>
            </a:rPr>
            <a:t>VS </a:t>
          </a:r>
          <a:r>
            <a:rPr lang="th-TH" sz="1600" kern="1200" dirty="0" smtClean="0">
              <a:latin typeface="Tahoma" pitchFamily="34" charset="0"/>
              <a:cs typeface="Tahoma" pitchFamily="34" charset="0"/>
            </a:rPr>
            <a:t>คุณภาพ</a:t>
          </a:r>
          <a:endParaRPr lang="th-TH" sz="1600" kern="1200" dirty="0">
            <a:latin typeface="Tahoma" pitchFamily="34" charset="0"/>
            <a:cs typeface="Tahoma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h-TH" sz="1600" kern="1200" dirty="0" smtClean="0">
              <a:latin typeface="Tahoma" pitchFamily="34" charset="0"/>
              <a:cs typeface="Tahoma" pitchFamily="34" charset="0"/>
            </a:rPr>
            <a:t>จำนวนงบประมาณที่ลดลง </a:t>
          </a:r>
          <a:r>
            <a:rPr lang="en-US" sz="1600" kern="1200" dirty="0" smtClean="0">
              <a:latin typeface="Tahoma" pitchFamily="34" charset="0"/>
              <a:cs typeface="Tahoma" pitchFamily="34" charset="0"/>
            </a:rPr>
            <a:t>VS </a:t>
          </a:r>
          <a:r>
            <a:rPr lang="th-TH" sz="1600" kern="1200" dirty="0" smtClean="0">
              <a:latin typeface="Tahoma" pitchFamily="34" charset="0"/>
              <a:cs typeface="Tahoma" pitchFamily="34" charset="0"/>
            </a:rPr>
            <a:t>ประสิทธิภาพ</a:t>
          </a:r>
          <a:endParaRPr lang="th-TH" sz="1600" kern="1200" dirty="0">
            <a:latin typeface="Tahoma" pitchFamily="34" charset="0"/>
            <a:cs typeface="Tahoma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h-TH" sz="1600" kern="1200" dirty="0" smtClean="0">
              <a:latin typeface="Tahoma" pitchFamily="34" charset="0"/>
              <a:cs typeface="Tahoma" pitchFamily="34" charset="0"/>
            </a:rPr>
            <a:t>ความมีอิสระในการบริหารจัดการ </a:t>
          </a:r>
          <a:r>
            <a:rPr lang="en-US" sz="1600" kern="1200" dirty="0" smtClean="0">
              <a:latin typeface="Tahoma" pitchFamily="34" charset="0"/>
              <a:cs typeface="Tahoma" pitchFamily="34" charset="0"/>
            </a:rPr>
            <a:t>VS </a:t>
          </a:r>
          <a:r>
            <a:rPr lang="th-TH" sz="1600" kern="1200" dirty="0" smtClean="0">
              <a:latin typeface="Tahoma" pitchFamily="34" charset="0"/>
              <a:cs typeface="Tahoma" pitchFamily="34" charset="0"/>
            </a:rPr>
            <a:t>     </a:t>
          </a:r>
          <a:r>
            <a:rPr lang="th-TH" sz="1600" kern="1200" dirty="0" err="1" smtClean="0">
              <a:latin typeface="Tahoma" pitchFamily="34" charset="0"/>
              <a:cs typeface="Tahoma" pitchFamily="34" charset="0"/>
            </a:rPr>
            <a:t>ธรร</a:t>
          </a:r>
          <a:r>
            <a:rPr lang="th-TH" sz="1600" kern="1200" dirty="0" smtClean="0">
              <a:latin typeface="Tahoma" pitchFamily="34" charset="0"/>
              <a:cs typeface="Tahoma" pitchFamily="34" charset="0"/>
            </a:rPr>
            <a:t>มาภิบาล</a:t>
          </a:r>
          <a:endParaRPr lang="th-TH" sz="1600" kern="1200" dirty="0">
            <a:latin typeface="Tahoma" pitchFamily="34" charset="0"/>
            <a:cs typeface="Tahoma" pitchFamily="34" charset="0"/>
          </a:endParaRPr>
        </a:p>
      </dsp:txBody>
      <dsp:txXfrm>
        <a:off x="0" y="2706833"/>
        <a:ext cx="3854802" cy="1262699"/>
      </dsp:txXfrm>
    </dsp:sp>
    <dsp:sp modelId="{BA17E92D-ECC0-4663-A1D5-99CBA17FECA5}">
      <dsp:nvSpPr>
        <dsp:cNvPr id="0" name=""/>
        <dsp:cNvSpPr/>
      </dsp:nvSpPr>
      <dsp:spPr>
        <a:xfrm>
          <a:off x="0" y="3969533"/>
          <a:ext cx="3854802" cy="1099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ahoma" pitchFamily="34" charset="0"/>
              <a:cs typeface="Tahoma" pitchFamily="34" charset="0"/>
            </a:rPr>
            <a:t>โลกมีการเปลี่ยนแปลงตลอดเวลา และสังคมเพิ่มความคาดหวังต่อมหาวิทยาลัยมากขึ้น</a:t>
          </a:r>
          <a:endParaRPr lang="th-TH" sz="2000" kern="1200" dirty="0">
            <a:latin typeface="Tahoma" pitchFamily="34" charset="0"/>
            <a:cs typeface="Tahoma" pitchFamily="34" charset="0"/>
          </a:endParaRPr>
        </a:p>
      </dsp:txBody>
      <dsp:txXfrm>
        <a:off x="0" y="3969533"/>
        <a:ext cx="3854802" cy="1099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2418E5-970A-45B5-9229-05ACA54FB8D2}">
      <dsp:nvSpPr>
        <dsp:cNvPr id="0" name=""/>
        <dsp:cNvSpPr/>
      </dsp:nvSpPr>
      <dsp:spPr>
        <a:xfrm>
          <a:off x="144019" y="9"/>
          <a:ext cx="3747258" cy="1425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0" i="0" kern="1200" baseline="0" dirty="0" smtClean="0">
              <a:latin typeface="Tahoma" pitchFamily="34" charset="0"/>
              <a:cs typeface="Tahoma" pitchFamily="34" charset="0"/>
            </a:rPr>
            <a:t>เป็นเครื่องมือในการขับเคลื่อนอุดมศึกษาให้มีบทบาทในการพัฒนาระบบเศรษฐกิจ สังคม และวัฒนธรรมในภูมิภาคหรือเมืองที่มหาวิทยาลัยตั้งอยู่ให้มากขึ้น</a:t>
          </a:r>
          <a:endParaRPr lang="th-TH" sz="2000" kern="1200" dirty="0">
            <a:latin typeface="Tahoma" pitchFamily="34" charset="0"/>
            <a:cs typeface="Tahoma" pitchFamily="34" charset="0"/>
          </a:endParaRPr>
        </a:p>
      </dsp:txBody>
      <dsp:txXfrm>
        <a:off x="144019" y="9"/>
        <a:ext cx="3747258" cy="1425752"/>
      </dsp:txXfrm>
    </dsp:sp>
    <dsp:sp modelId="{7F734D0D-A5C8-4B47-BCCD-29E3205C51A3}">
      <dsp:nvSpPr>
        <dsp:cNvPr id="0" name=""/>
        <dsp:cNvSpPr/>
      </dsp:nvSpPr>
      <dsp:spPr>
        <a:xfrm>
          <a:off x="144019" y="1663387"/>
          <a:ext cx="3747258" cy="1425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0" i="0" kern="1200" baseline="0" dirty="0" smtClean="0">
              <a:latin typeface="Tahoma" pitchFamily="34" charset="0"/>
              <a:cs typeface="Tahoma" pitchFamily="34" charset="0"/>
            </a:rPr>
            <a:t>วิเคราะห์ผลกระทบของระบบอุดมศึกษาที่มีต่อการพัฒนาภูมิภาคและท้องถิ่น</a:t>
          </a:r>
          <a:endParaRPr lang="th-TH" sz="2000" kern="1200" dirty="0">
            <a:latin typeface="Tahoma" pitchFamily="34" charset="0"/>
            <a:cs typeface="Tahoma" pitchFamily="34" charset="0"/>
          </a:endParaRPr>
        </a:p>
      </dsp:txBody>
      <dsp:txXfrm>
        <a:off x="144019" y="1663387"/>
        <a:ext cx="3747258" cy="1425752"/>
      </dsp:txXfrm>
    </dsp:sp>
    <dsp:sp modelId="{0605CCE6-6F15-44C2-9C2A-126B3931EE5D}">
      <dsp:nvSpPr>
        <dsp:cNvPr id="0" name=""/>
        <dsp:cNvSpPr/>
      </dsp:nvSpPr>
      <dsp:spPr>
        <a:xfrm>
          <a:off x="144019" y="3326765"/>
          <a:ext cx="3747258" cy="1425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0" i="0" kern="1200" baseline="0" dirty="0" smtClean="0">
              <a:latin typeface="Tahoma" pitchFamily="34" charset="0"/>
              <a:cs typeface="Tahoma" pitchFamily="34" charset="0"/>
            </a:rPr>
            <a:t>ประสานให้เกิดความร่วมมือที่เข้มแข็งมากขึ้นในทุกภาคส่วนของสังคม</a:t>
          </a:r>
          <a:endParaRPr lang="th-TH" sz="2000" kern="1200" dirty="0">
            <a:latin typeface="Tahoma" pitchFamily="34" charset="0"/>
            <a:cs typeface="Tahoma" pitchFamily="34" charset="0"/>
          </a:endParaRPr>
        </a:p>
      </dsp:txBody>
      <dsp:txXfrm>
        <a:off x="144019" y="3326765"/>
        <a:ext cx="3747258" cy="14257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5E92-0219-49A8-9BC9-7E46BD94B40E}" type="datetimeFigureOut">
              <a:rPr lang="th-TH" smtClean="0"/>
              <a:pPr/>
              <a:t>08/07/54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09C4B-AA2C-462F-A215-0E9B345F377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9C4B-AA2C-462F-A215-0E9B345F3778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7.v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8.v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9.v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0.v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1.v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2.v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3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4.v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h-TH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h-TH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519238"/>
            <a:ext cx="6983412" cy="165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224213"/>
            <a:ext cx="4498975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05588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05588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05588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5762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488"/>
            <a:ext cx="7786688" cy="4211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813" y="6426200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4813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3813" y="6426200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9144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www_wor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793750"/>
            <a:ext cx="15605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0"/>
            <a:ext cx="5369560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da-DK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B08011-03CC-44B8-B792-7FED9D078C5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1C4F11-C667-4DBB-9AEB-30944A877E1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470AF8-ED16-43A4-8C07-2F99234B8D6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2"/>
          <p:cNvGrpSpPr/>
          <p:nvPr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EB0010-9142-4656-9026-5E3F937809F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484986-DC53-4F95-90D3-4ED83E76E83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C199B9-8DFB-4DF6-8891-4E2F409AB5E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1785C5-A3AF-4053-A350-AD41AFC4A81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8FEC7B-3AA6-46D5-A3F4-BB9C6352F0C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7"/>
          <p:cNvGraphicFramePr>
            <a:graphicFrameLocks noChangeAspect="1"/>
          </p:cNvGraphicFramePr>
          <p:nvPr/>
        </p:nvGraphicFramePr>
        <p:xfrm>
          <a:off x="35496" y="116632"/>
          <a:ext cx="5124326" cy="6264696"/>
        </p:xfrm>
        <a:graphic>
          <a:graphicData uri="http://schemas.openxmlformats.org/presentationml/2006/ole">
            <p:oleObj spid="_x0000_s2050" name="Image" r:id="rId3" imgW="4457143" imgH="4780952" progId="">
              <p:embed/>
            </p:oleObj>
          </a:graphicData>
        </a:graphic>
      </p:graphicFrame>
      <p:sp>
        <p:nvSpPr>
          <p:cNvPr id="5" name="Freeform 79"/>
          <p:cNvSpPr>
            <a:spLocks/>
          </p:cNvSpPr>
          <p:nvPr/>
        </p:nvSpPr>
        <p:spPr bwMode="gray">
          <a:xfrm>
            <a:off x="2700338" y="0"/>
            <a:ext cx="6624637" cy="68580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6" name="Freeform 50"/>
          <p:cNvSpPr>
            <a:spLocks/>
          </p:cNvSpPr>
          <p:nvPr/>
        </p:nvSpPr>
        <p:spPr bwMode="gray">
          <a:xfrm>
            <a:off x="4071938" y="0"/>
            <a:ext cx="5037137" cy="68707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3059113" y="1484313"/>
            <a:ext cx="4967287" cy="1871662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6165850"/>
            <a:ext cx="5616575" cy="3603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86550" y="6553200"/>
            <a:ext cx="2133600" cy="152400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C434211-734D-4325-9155-1275907D327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dt" sz="quarter" idx="12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1196752"/>
        </p:xfrm>
        <a:graphic>
          <a:graphicData uri="http://schemas.openxmlformats.org/presentationml/2006/ole">
            <p:oleObj spid="_x0000_s3074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7884368" y="6453337"/>
            <a:ext cx="864418" cy="404663"/>
          </a:xfrm>
        </p:spPr>
        <p:txBody>
          <a:bodyPr/>
          <a:lstStyle>
            <a:lvl1pPr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CF85C2B7-F356-4FC0-BC9A-C499A03163C4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843808" y="6453336"/>
            <a:ext cx="30480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/>
          </a:p>
        </p:txBody>
      </p:sp>
      <p:sp>
        <p:nvSpPr>
          <p:cNvPr id="9" name="Oval 8"/>
          <p:cNvSpPr/>
          <p:nvPr userDrawn="1"/>
        </p:nvSpPr>
        <p:spPr bwMode="auto">
          <a:xfrm>
            <a:off x="0" y="0"/>
            <a:ext cx="45719" cy="457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4098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7740352" y="6309320"/>
            <a:ext cx="720402" cy="404663"/>
          </a:xfrm>
        </p:spPr>
        <p:txBody>
          <a:bodyPr/>
          <a:lstStyle>
            <a:lvl1pPr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EE0CFEF-69E5-401E-A677-311A1160A8D7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048000" y="6525344"/>
            <a:ext cx="30480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5122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20688" y="1138238"/>
            <a:ext cx="40322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05338" y="1138238"/>
            <a:ext cx="40338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2A05-9874-4348-9D98-F30B034120B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8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6146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DC0B-797D-4864-85EC-2F84B34353F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/>
        </p:nvSpPr>
        <p:spPr>
          <a:xfrm rot="10800000" flipH="1">
            <a:off x="-101600" y="-12700"/>
            <a:ext cx="9321800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4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7170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5" name="ตัวยึดหมายเลขภาพนิ่ง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62213-AACD-48D4-AC8C-CAD730B98DC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3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8194" name="Image" r:id="rId3" imgW="7580952" imgH="695238" progId="">
              <p:embed/>
            </p:oleObj>
          </a:graphicData>
        </a:graphic>
      </p:graphicFrame>
      <p:sp>
        <p:nvSpPr>
          <p:cNvPr id="4" name="ตัวยึดหมายเลขภาพนิ่ง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42649-7D88-4D32-A528-4FC37A132D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9218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CD45-398D-4397-BA65-D29D0B4BFF4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10242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FB41-5059-43F5-B68D-FFB4FCC8682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11266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3FE1-718E-4DDA-BD22-89A8B5B385C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5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12290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84950" y="265113"/>
            <a:ext cx="2054225" cy="6129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20688" y="265113"/>
            <a:ext cx="6011862" cy="6129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CE50-D5CD-408A-911E-2880609DE98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350" y="265113"/>
            <a:ext cx="7178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20688" y="1138238"/>
            <a:ext cx="8218487" cy="52562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th-TH" noProof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792F6-9F40-46C4-B207-DA3F9DE5F8A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ชื่อเรื่อง เนื้อหา 2 ส่วน และ 1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350" y="265113"/>
            <a:ext cx="7178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0688" y="1138238"/>
            <a:ext cx="4032250" cy="2551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20688" y="3841750"/>
            <a:ext cx="403225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half" idx="3"/>
          </p:nvPr>
        </p:nvSpPr>
        <p:spPr>
          <a:xfrm>
            <a:off x="4605338" y="1138238"/>
            <a:ext cx="4033837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0099-C933-4F02-BF68-D17AC35B68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350" y="265113"/>
            <a:ext cx="7178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420688" y="1138238"/>
            <a:ext cx="8218487" cy="525621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th-TH" noProof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9D5CA-5BC7-424E-8B84-A53CB082C6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13314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AD25A-6B22-4618-B583-779AA7C1C7C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h-TH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aphicFrame>
        <p:nvGraphicFramePr>
          <p:cNvPr id="7" name="Object 87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p:oleObj spid="_x0000_s14338" name="Image" r:id="rId3" imgW="7580952" imgH="695238" progId="">
              <p:embed/>
            </p:oleObj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8" name="ตัวยึดวันที่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th-TH"/>
          </a:p>
        </p:txBody>
      </p:sp>
      <p:sp>
        <p:nvSpPr>
          <p:cNvPr id="9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9D05-51CB-4CCA-AE3F-E1859D43C7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h-TH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h-TH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h-TH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h-TH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r>
              <a:rPr lang="th-TH" smtClean="0"/>
              <a:t>6/28/2011</a:t>
            </a:r>
            <a:endParaRPr lang="th-TH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h-TH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8C4D5390-466E-4B83-81D5-B0F129DF7B2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6" name="Freeform 88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211638" y="6526213"/>
            <a:ext cx="5762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685C6D37-9E50-4FBD-AE9C-86F409ABFF4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651500" y="6526213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23850" y="6526213"/>
            <a:ext cx="1317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굴림" charset="-127"/>
                <a:cs typeface="+mn-cs"/>
              </a:defRPr>
            </a:lvl1pPr>
          </a:lstStyle>
          <a:p>
            <a:pPr>
              <a:defRPr/>
            </a:pPr>
            <a:r>
              <a:rPr lang="th-TH" smtClean="0"/>
              <a:t>6/28/2011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032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20688" y="1138238"/>
            <a:ext cx="82184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ko-KR" dirty="0" smtClean="0"/>
              <a:t>ระดับที่สอง</a:t>
            </a:r>
          </a:p>
          <a:p>
            <a:pPr lvl="2"/>
            <a:r>
              <a:rPr lang="th-TH" altLang="ko-KR" dirty="0" smtClean="0"/>
              <a:t>ระดับที่สาม</a:t>
            </a:r>
          </a:p>
          <a:p>
            <a:pPr lvl="3"/>
            <a:r>
              <a:rPr lang="th-TH" altLang="ko-KR" dirty="0" smtClean="0"/>
              <a:t>ระดับที่สี่</a:t>
            </a:r>
          </a:p>
          <a:p>
            <a:pPr lvl="4"/>
            <a:r>
              <a:rPr lang="th-TH" altLang="ko-KR" dirty="0" smtClean="0"/>
              <a:t>ระดับที่ห้า</a:t>
            </a:r>
            <a:endParaRPr lang="en-US" altLang="ko-KR" dirty="0" smtClean="0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1403350" y="265113"/>
            <a:ext cx="7178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smtClean="0"/>
              <a:t>คลิกเพื่อแก้ไขลักษณะชื่อเรื่องต้นแบบ</a:t>
            </a:r>
            <a:endParaRPr lang="en-US" altLang="ko-KR" smtClean="0"/>
          </a:p>
        </p:txBody>
      </p:sp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9144000" cy="1124744"/>
        </p:xfrm>
        <a:graphic>
          <a:graphicData uri="http://schemas.openxmlformats.org/presentationml/2006/ole">
            <p:oleObj spid="_x0000_s1026" name="Image" r:id="rId19" imgW="7580952" imgH="6952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8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2060848"/>
            <a:ext cx="9144000" cy="237626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</a:t>
            </a:r>
            <a:r>
              <a:rPr lang="th-TH" sz="36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บทบาทอุดมศึกษาในการพัฒนา</a:t>
            </a:r>
            <a:br>
              <a:rPr lang="th-TH" sz="36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36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ภูมิภาคและเมือง </a:t>
            </a:r>
            <a:r>
              <a:rPr lang="en-US" sz="36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th-TH" sz="36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เพื่อเพิ่มความเข้มแข็ง ความใสสะอาด และความเป็นธรรมในพื้นที่</a:t>
            </a:r>
            <a:r>
              <a:rPr lang="en-US" sz="36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”</a:t>
            </a:r>
            <a:r>
              <a:rPr lang="en-US" sz="36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6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9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9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7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10-11 </a:t>
            </a:r>
            <a:r>
              <a:rPr lang="th-TH" sz="27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กุมภาพันธ์ </a:t>
            </a:r>
            <a:r>
              <a:rPr lang="en-US" sz="27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2554 </a:t>
            </a:r>
            <a:r>
              <a:rPr lang="th-TH" sz="2700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สเปน</a:t>
            </a:r>
            <a:endParaRPr lang="th-TH" i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47664" y="5301208"/>
            <a:ext cx="6400800" cy="98789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th-TH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สถาบันคลังสมองของชาติ</a:t>
            </a:r>
          </a:p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กรกฎาคม 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2554</a:t>
            </a:r>
            <a:endParaRPr lang="th-TH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80728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สรุปประเด็นจากการประชุม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OECD</a:t>
            </a:r>
            <a:r>
              <a:rPr lang="th-TH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endParaRPr lang="th-TH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 descr="KNIT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24" y="5805264"/>
            <a:ext cx="1217636" cy="6798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124744"/>
          </a:xfrm>
        </p:spPr>
        <p:txBody>
          <a:bodyPr>
            <a:normAutofit/>
          </a:bodyPr>
          <a:lstStyle/>
          <a:p>
            <a:r>
              <a:rPr lang="th-TH" sz="3300" b="1" dirty="0" smtClean="0">
                <a:latin typeface="Tahoma" pitchFamily="34" charset="0"/>
                <a:cs typeface="Tahoma" pitchFamily="34" charset="0"/>
              </a:rPr>
              <a:t>การทบทวนบทบาทอุดมศึกษาในการพัฒนาภูมิภาคและเมืองของ </a:t>
            </a:r>
            <a:r>
              <a:rPr lang="en-US" sz="3300" b="1" dirty="0" smtClean="0">
                <a:latin typeface="Tahoma" pitchFamily="34" charset="0"/>
                <a:cs typeface="Tahoma" pitchFamily="34" charset="0"/>
              </a:rPr>
              <a:t>OECD : </a:t>
            </a:r>
            <a:r>
              <a:rPr lang="th-TH" sz="3300" b="1" dirty="0" smtClean="0">
                <a:latin typeface="Tahoma" pitchFamily="34" charset="0"/>
                <a:cs typeface="Tahoma" pitchFamily="34" charset="0"/>
              </a:rPr>
              <a:t>ประโยชน์ที่ได้รับ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47664" y="2636912"/>
          <a:ext cx="511256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C4D5390-466E-4B83-81D5-B0F129DF7B22}" type="slidenum">
              <a:rPr lang="th-TH" smtClean="0"/>
              <a:pPr/>
              <a:t>10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860032" y="1714488"/>
            <a:ext cx="4104456" cy="945794"/>
          </a:xfrm>
          <a:prstGeom prst="wedgeRoundRectCallout">
            <a:avLst>
              <a:gd name="adj1" fmla="val -49116"/>
              <a:gd name="adj2" fmla="val 1461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ขยายความร่วมมือระหว่างหน่วยงานต่างๆ  ในภูมิภาค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เมือง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23528" y="1196752"/>
            <a:ext cx="3744416" cy="1800200"/>
          </a:xfrm>
          <a:prstGeom prst="wedgeRoundRectCallout">
            <a:avLst>
              <a:gd name="adj1" fmla="val 40980"/>
              <a:gd name="adj2" fmla="val 784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ได้รับข้อเสนอแนะและแนวทางที่นำไปสู่การปฎิบัติและการกำหนดนโยบายตามบริบทของพื้นที่ทั้งในระดับประเทศ ระดับภูมิภาค และระดับมหาวิทยาลัยจากทีมผู้ประเมินจาก 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OECD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399584" y="3861048"/>
            <a:ext cx="3564904" cy="1728192"/>
          </a:xfrm>
          <a:prstGeom prst="wedgeRoundRectCallout">
            <a:avLst>
              <a:gd name="adj1" fmla="val -56853"/>
              <a:gd name="adj2" fmla="val -1305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กำหนดหรือระบุแหล่งเงินทุนแหล่งใหม่ที่มีความเป็นไปได้ นำเสนอโอกาสในการสร้างความร่วมมือระหว่างมหาวิทยาลัยกับภาคอุตสาหกรรม 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23528" y="3356992"/>
            <a:ext cx="2376264" cy="1656184"/>
          </a:xfrm>
          <a:prstGeom prst="wedgeRoundRectCallout">
            <a:avLst>
              <a:gd name="adj1" fmla="val 66286"/>
              <a:gd name="adj2" fmla="val -713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เพิ่มโอกาสในการสร้างเครือข่ายและเทียบเคียงสมรรถนะกับหน่วยงานอื่นๆ ในระดับนานาชาติ 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339752" y="5661248"/>
            <a:ext cx="3024336" cy="936104"/>
          </a:xfrm>
          <a:prstGeom prst="wedgeRoundRectCallout">
            <a:avLst>
              <a:gd name="adj1" fmla="val -1226"/>
              <a:gd name="adj2" fmla="val -1421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ทำให้สังคมโลกรู้จักภูมิภาคที่รับการประเมินมากยิ่งขึ้น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กรณีศึกษาการทบทวนระบบอุดมศึกษาในภูมิภาคโดย </a:t>
            </a: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OECD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 และข้อค้นพบ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C4D5390-466E-4B83-81D5-B0F129DF7B22}" type="slidenum">
              <a:rPr lang="th-TH" smtClean="0"/>
              <a:pPr/>
              <a:t>11</a:t>
            </a:fld>
            <a:endParaRPr lang="th-TH"/>
          </a:p>
        </p:txBody>
      </p:sp>
      <p:pic>
        <p:nvPicPr>
          <p:cNvPr id="5" name="Picture 4" descr="bi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769"/>
            <a:ext cx="4248472" cy="4896544"/>
          </a:xfrm>
          <a:prstGeom prst="rect">
            <a:avLst/>
          </a:prstGeom>
        </p:spPr>
      </p:pic>
      <p:pic>
        <p:nvPicPr>
          <p:cNvPr id="7" name="Picture 6" descr="bi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016" y="1349118"/>
            <a:ext cx="4572000" cy="48881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184576"/>
          </a:xfrm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0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C4D5390-466E-4B83-81D5-B0F129DF7B22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750206" cy="1124744"/>
          </a:xfrm>
        </p:spPr>
        <p:txBody>
          <a:bodyPr>
            <a:normAutofit/>
          </a:bodyPr>
          <a:lstStyle/>
          <a:p>
            <a:r>
              <a:rPr lang="th-TH" sz="3300" b="1" dirty="0" smtClean="0">
                <a:latin typeface="Tahoma" pitchFamily="34" charset="0"/>
                <a:cs typeface="Tahoma" pitchFamily="34" charset="0"/>
              </a:rPr>
              <a:t>ผลการวิเคราะห์ของ </a:t>
            </a:r>
            <a:r>
              <a:rPr lang="en-US" sz="3300" b="1" dirty="0" smtClean="0">
                <a:latin typeface="Tahoma" pitchFamily="34" charset="0"/>
                <a:cs typeface="Tahoma" pitchFamily="34" charset="0"/>
              </a:rPr>
              <a:t>OECD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0" y="1196752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ประเด็นท้าทายของภูมิภาค </a:t>
            </a: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Bio </a:t>
            </a:r>
            <a:r>
              <a:rPr lang="en-US" sz="4000" b="1" dirty="0" err="1" smtClean="0">
                <a:latin typeface="Tahoma" pitchFamily="34" charset="0"/>
                <a:cs typeface="Tahoma" pitchFamily="34" charset="0"/>
              </a:rPr>
              <a:t>Bio</a:t>
            </a:r>
            <a:endParaRPr lang="en-US" sz="40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0688" y="1340768"/>
          <a:ext cx="8471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C4D5390-466E-4B83-81D5-B0F129DF7B22}" type="slidenum">
              <a:rPr lang="th-TH" smtClean="0"/>
              <a:pPr/>
              <a:t>13</a:t>
            </a:fld>
            <a:endParaRPr lang="th-TH"/>
          </a:p>
        </p:txBody>
      </p:sp>
      <p:pic>
        <p:nvPicPr>
          <p:cNvPr id="7" name="Picture 6" descr="biobi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000100" cy="98105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749636" cy="1124744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ข้อเสนอแนะของ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OECD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ต่อ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Bio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Bio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endParaRPr lang="th-T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462744" cy="544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C4D5390-466E-4B83-81D5-B0F129DF7B22}" type="slidenum">
              <a:rPr lang="th-TH" smtClean="0"/>
              <a:pPr/>
              <a:t>14</a:t>
            </a:fld>
            <a:endParaRPr lang="th-TH"/>
          </a:p>
        </p:txBody>
      </p:sp>
      <p:pic>
        <p:nvPicPr>
          <p:cNvPr id="6" name="Picture 5" descr="biobi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000100" cy="98105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80728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ข้อเสนอแนะของ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OECD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ต่อ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Bio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Bio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endParaRPr lang="th-T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4282" y="1052736"/>
          <a:ext cx="867819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C4D5390-466E-4B83-81D5-B0F129DF7B22}" type="slidenum">
              <a:rPr lang="th-TH" smtClean="0"/>
              <a:pPr/>
              <a:t>15</a:t>
            </a:fld>
            <a:endParaRPr lang="th-TH"/>
          </a:p>
        </p:txBody>
      </p:sp>
      <p:pic>
        <p:nvPicPr>
          <p:cNvPr id="6" name="Picture 5" descr="biobi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000100" cy="98105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124744"/>
          </a:xfrm>
        </p:spPr>
        <p:txBody>
          <a:bodyPr/>
          <a:lstStyle/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กิจกรรมที่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Bio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Bio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กำลังดำเนินการ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9756" y="1239502"/>
          <a:ext cx="896448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C4D5390-466E-4B83-81D5-B0F129DF7B22}" type="slidenum">
              <a:rPr lang="th-TH" smtClean="0"/>
              <a:pPr/>
              <a:t>16</a:t>
            </a:fld>
            <a:endParaRPr lang="th-TH"/>
          </a:p>
        </p:txBody>
      </p:sp>
      <p:pic>
        <p:nvPicPr>
          <p:cNvPr id="7" name="Picture 6" descr="biobi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000100" cy="98105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ข้อสังเกตจาก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Bio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Bio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C4D5390-466E-4B83-81D5-B0F129DF7B22}" type="slidenum">
              <a:rPr lang="th-TH" smtClean="0"/>
              <a:pPr/>
              <a:t>17</a:t>
            </a:fld>
            <a:endParaRPr lang="th-TH"/>
          </a:p>
        </p:txBody>
      </p:sp>
      <p:pic>
        <p:nvPicPr>
          <p:cNvPr id="7" name="Picture 6" descr="biobi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000100" cy="98105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43956" cy="1052736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สรุปประเด็นร่วมที่เกิดขึ้นในแต่ละประเทศ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1520" y="1142984"/>
          <a:ext cx="864096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C4D5390-466E-4B83-81D5-B0F129DF7B22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th-TH" sz="3800" dirty="0" smtClean="0">
                <a:latin typeface="Tahoma" pitchFamily="34" charset="0"/>
                <a:cs typeface="Tahoma" pitchFamily="34" charset="0"/>
              </a:rPr>
              <a:t>สรุปประเด็นร่วมที่เกิดขึ้นในแต่ละประเทศ (ต่อ)</a:t>
            </a:r>
            <a:endParaRPr lang="th-TH" sz="3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40769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C4D5390-466E-4B83-81D5-B0F129DF7B22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-24"/>
            <a:ext cx="6995120" cy="836736"/>
          </a:xfrm>
        </p:spPr>
        <p:txBody>
          <a:bodyPr/>
          <a:lstStyle/>
          <a:p>
            <a:r>
              <a:rPr lang="th-TH" sz="3600" dirty="0" smtClean="0">
                <a:latin typeface="Tahoma" pitchFamily="34" charset="0"/>
                <a:cs typeface="Tahoma" pitchFamily="34" charset="0"/>
              </a:rPr>
              <a:t>ภาพรวมการประชุม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4969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OECD_Seville_100211 050.jpg"/>
          <p:cNvPicPr>
            <a:picLocks noChangeAspect="1"/>
          </p:cNvPicPr>
          <p:nvPr/>
        </p:nvPicPr>
        <p:blipFill>
          <a:blip r:embed="rId8" cstate="print">
            <a:lum bright="10000"/>
          </a:blip>
          <a:srcRect t="6410" b="1858"/>
          <a:stretch>
            <a:fillRect/>
          </a:stretch>
        </p:blipFill>
        <p:spPr>
          <a:xfrm>
            <a:off x="0" y="4248472"/>
            <a:ext cx="3059832" cy="2060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OECD_Seville_110211 155.jpg"/>
          <p:cNvPicPr>
            <a:picLocks noChangeAspect="1"/>
          </p:cNvPicPr>
          <p:nvPr/>
        </p:nvPicPr>
        <p:blipFill>
          <a:blip r:embed="rId9" cstate="print">
            <a:lum bright="10000"/>
          </a:blip>
          <a:srcRect t="3201" b="5185"/>
          <a:stretch>
            <a:fillRect/>
          </a:stretch>
        </p:blipFill>
        <p:spPr>
          <a:xfrm>
            <a:off x="3059832" y="4248472"/>
            <a:ext cx="3024336" cy="2060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OECD_Seville_100211 086.jpg"/>
          <p:cNvPicPr>
            <a:picLocks noChangeAspect="1"/>
          </p:cNvPicPr>
          <p:nvPr/>
        </p:nvPicPr>
        <p:blipFill>
          <a:blip r:embed="rId10" cstate="print">
            <a:lum bright="10000"/>
          </a:blip>
          <a:srcRect b="8386"/>
          <a:stretch>
            <a:fillRect/>
          </a:stretch>
        </p:blipFill>
        <p:spPr>
          <a:xfrm>
            <a:off x="6012160" y="4248472"/>
            <a:ext cx="3131840" cy="2060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5C2B7-F356-4FC0-BC9A-C499A03163C4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38"/>
          </a:xfrm>
        </p:spPr>
        <p:txBody>
          <a:bodyPr>
            <a:normAutofit/>
          </a:bodyPr>
          <a:lstStyle/>
          <a:p>
            <a:pPr lvl="0"/>
            <a:r>
              <a:rPr lang="th-TH" b="1" dirty="0" smtClean="0">
                <a:latin typeface="Tahoma" pitchFamily="34" charset="0"/>
                <a:cs typeface="Tahoma" pitchFamily="34" charset="0"/>
              </a:rPr>
              <a:t>ประเด็นท้าทายสำหรับมหาวิทยาลัย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4016" y="928670"/>
          <a:ext cx="8892480" cy="581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707088" cy="810320"/>
          </a:xfrm>
        </p:spPr>
        <p:txBody>
          <a:bodyPr/>
          <a:lstStyle/>
          <a:p>
            <a:r>
              <a:rPr lang="th-TH" sz="4000" dirty="0" smtClean="0">
                <a:latin typeface="Tahoma" pitchFamily="34" charset="0"/>
                <a:cs typeface="Tahoma" pitchFamily="34" charset="0"/>
              </a:rPr>
              <a:t>ภาพรวมการประชุม (ต่อ)</a:t>
            </a:r>
            <a:endParaRPr lang="en-US" sz="4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720" y="1124744"/>
          <a:ext cx="86067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5C2B7-F356-4FC0-BC9A-C499A03163C4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th-TH" sz="4000" dirty="0" smtClean="0">
                <a:latin typeface="Tahoma" pitchFamily="34" charset="0"/>
                <a:cs typeface="Tahoma" pitchFamily="34" charset="0"/>
              </a:rPr>
              <a:t>หัวข้อ</a:t>
            </a:r>
            <a:endParaRPr lang="th-TH" sz="4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5C2B7-F356-4FC0-BC9A-C499A03163C4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24744"/>
          </a:xfrm>
          <a:noFill/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การทบทวนบทบาทอุดมศึกษาในการพัฒนาภูมิภาคและเมืองของ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OECD :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หลักการ และวัตถุประสงค์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60032" y="1340768"/>
            <a:ext cx="4104456" cy="5112568"/>
          </a:xfrm>
          <a:prstGeom prst="roundRect">
            <a:avLst>
              <a:gd name="adj" fmla="val 7019"/>
            </a:avLst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520" y="1340768"/>
            <a:ext cx="4104456" cy="5112568"/>
          </a:xfrm>
          <a:prstGeom prst="roundRect">
            <a:avLst>
              <a:gd name="adj" fmla="val 7019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57158" y="1124744"/>
          <a:ext cx="3854802" cy="551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929190" y="1484784"/>
          <a:ext cx="403529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ight Arrow 5"/>
          <p:cNvSpPr/>
          <p:nvPr/>
        </p:nvSpPr>
        <p:spPr>
          <a:xfrm>
            <a:off x="4430264" y="2996952"/>
            <a:ext cx="501776" cy="1008112"/>
          </a:xfrm>
          <a:prstGeom prst="rightArrow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5C2B7-F356-4FC0-BC9A-C499A03163C4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24744"/>
          </a:xfrm>
        </p:spPr>
        <p:txBody>
          <a:bodyPr>
            <a:normAutofit/>
          </a:bodyPr>
          <a:lstStyle/>
          <a:p>
            <a:r>
              <a:rPr lang="th-TH" sz="3100" b="1" dirty="0" smtClean="0">
                <a:latin typeface="Tahoma" pitchFamily="34" charset="0"/>
                <a:cs typeface="Tahoma" pitchFamily="34" charset="0"/>
              </a:rPr>
              <a:t>การทบทวนบทบาทอุดมศึกษาในการพัฒนาภูมิภาคและเมืองของ </a:t>
            </a:r>
            <a:r>
              <a:rPr lang="en-US" sz="3100" b="1" dirty="0" smtClean="0">
                <a:latin typeface="Tahoma" pitchFamily="34" charset="0"/>
                <a:cs typeface="Tahoma" pitchFamily="34" charset="0"/>
              </a:rPr>
              <a:t>OECD : </a:t>
            </a:r>
            <a:r>
              <a:rPr lang="th-TH" sz="3100" b="1" dirty="0" smtClean="0">
                <a:latin typeface="Tahoma" pitchFamily="34" charset="0"/>
                <a:cs typeface="Tahoma" pitchFamily="34" charset="0"/>
              </a:rPr>
              <a:t>พื้นที่ที่ศึกษา</a:t>
            </a:r>
            <a:r>
              <a:rPr lang="en-US" sz="31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th-TH" dirty="0"/>
          </a:p>
        </p:txBody>
      </p:sp>
      <p:pic>
        <p:nvPicPr>
          <p:cNvPr id="4" name="Content Placeholder 3" descr="OECD1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79304" y="1844824"/>
            <a:ext cx="6264696" cy="10801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รอบที่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 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2005-2007 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ดำเนินการ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review 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ใน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14 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ภูมิภาค /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12 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ประเทศ 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รอบที่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: 2008-2010 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ดำเนินการ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review 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ใน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12 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ภูมิภาค /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11 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ประเทศ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รอบที่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3 :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2010-2011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กำลังดำเนินการใน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4 </a:t>
            </a: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ประเทศ คือ โคลัมเบีย โปแลนด์ เม็กซิโก และชิลี (กำลังเจรจา คือ อียิปต์)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5C2B7-F356-4FC0-BC9A-C499A03163C4}" type="slidenum">
              <a:rPr lang="th-TH" smtClean="0"/>
              <a:pPr>
                <a:defRPr/>
              </a:pPr>
              <a:t>6</a:t>
            </a:fld>
            <a:endParaRPr lang="th-TH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472518" cy="1124744"/>
          </a:xfrm>
        </p:spPr>
        <p:txBody>
          <a:bodyPr>
            <a:normAutofit/>
          </a:bodyPr>
          <a:lstStyle/>
          <a:p>
            <a:r>
              <a:rPr lang="th-TH" sz="3100" b="1" dirty="0" smtClean="0">
                <a:latin typeface="Tahoma" pitchFamily="34" charset="0"/>
                <a:cs typeface="Tahoma" pitchFamily="34" charset="0"/>
              </a:rPr>
              <a:t>การทบทวนบทบาทอุดมศึกษาในการพัฒนาภูมิภาคและเมืองของ </a:t>
            </a:r>
            <a:r>
              <a:rPr lang="en-US" sz="3100" b="1" dirty="0" smtClean="0">
                <a:latin typeface="Tahoma" pitchFamily="34" charset="0"/>
                <a:cs typeface="Tahoma" pitchFamily="34" charset="0"/>
              </a:rPr>
              <a:t>OECD : </a:t>
            </a:r>
            <a:r>
              <a:rPr lang="th-TH" sz="3100" b="1" dirty="0" smtClean="0">
                <a:latin typeface="Tahoma" pitchFamily="34" charset="0"/>
                <a:cs typeface="Tahoma" pitchFamily="34" charset="0"/>
              </a:rPr>
              <a:t>เงื่อนไขที่จำเป็น 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64399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6660232" y="6381750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fld id="{8C4D5390-466E-4B83-81D5-B0F129DF7B22}" type="slidenum">
              <a:rPr lang="th-TH" smtClean="0"/>
              <a:pPr algn="r"/>
              <a:t>7</a:t>
            </a:fld>
            <a:endParaRPr lang="th-TH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50206" cy="1124744"/>
          </a:xfrm>
        </p:spPr>
        <p:txBody>
          <a:bodyPr>
            <a:normAutofit fontScale="90000"/>
          </a:bodyPr>
          <a:lstStyle/>
          <a:p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การทบทวนบทบาทอุดมศึกษาในการพัฒนาภูมิภาคและเมืองของ 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OECD : 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วิธีการ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8092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6732240" y="6381750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fld id="{8C4D5390-466E-4B83-81D5-B0F129DF7B22}" type="slidenum">
              <a:rPr lang="th-TH" smtClean="0"/>
              <a:pPr algn="r"/>
              <a:t>8</a:t>
            </a:fld>
            <a:endParaRPr lang="th-TH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-24"/>
            <a:ext cx="8929718" cy="114300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การทบทวนบทบาทอุดมศึกษาในการพัฒนาภูมิภาคและเมืองของ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OECD :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รายละเอียดการประเมินตนเอง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" y="1124744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>
          <a:xfrm>
            <a:off x="7010400" y="6409134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C4D5390-466E-4B83-81D5-B0F129DF7B22}" type="slidenum">
              <a:rPr lang="th-TH" smtClean="0"/>
              <a:pPr/>
              <a:t>9</a:t>
            </a:fld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1475656" y="6519446"/>
            <a:ext cx="6529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http://www.oecd.org/dataoecd/37/10/40014209.pdf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6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71tgp_medical_3colo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71tgp_medical_3color 1">
        <a:dk1>
          <a:srgbClr val="264040"/>
        </a:dk1>
        <a:lt1>
          <a:srgbClr val="FFFFFF"/>
        </a:lt1>
        <a:dk2>
          <a:srgbClr val="075957"/>
        </a:dk2>
        <a:lt2>
          <a:srgbClr val="DDDDDD"/>
        </a:lt2>
        <a:accent1>
          <a:srgbClr val="6DB52B"/>
        </a:accent1>
        <a:accent2>
          <a:srgbClr val="9C502E"/>
        </a:accent2>
        <a:accent3>
          <a:srgbClr val="FFFFFF"/>
        </a:accent3>
        <a:accent4>
          <a:srgbClr val="1F3535"/>
        </a:accent4>
        <a:accent5>
          <a:srgbClr val="BAD7AC"/>
        </a:accent5>
        <a:accent6>
          <a:srgbClr val="8D4829"/>
        </a:accent6>
        <a:hlink>
          <a:srgbClr val="BDAC2F"/>
        </a:hlink>
        <a:folHlink>
          <a:srgbClr val="3888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1tgp_medical_3color 2">
        <a:dk1>
          <a:srgbClr val="000000"/>
        </a:dk1>
        <a:lt1>
          <a:srgbClr val="FFFFFF"/>
        </a:lt1>
        <a:dk2>
          <a:srgbClr val="1C4590"/>
        </a:dk2>
        <a:lt2>
          <a:srgbClr val="DDDDDD"/>
        </a:lt2>
        <a:accent1>
          <a:srgbClr val="B13621"/>
        </a:accent1>
        <a:accent2>
          <a:srgbClr val="5940D6"/>
        </a:accent2>
        <a:accent3>
          <a:srgbClr val="FFFFFF"/>
        </a:accent3>
        <a:accent4>
          <a:srgbClr val="000000"/>
        </a:accent4>
        <a:accent5>
          <a:srgbClr val="D5AEAB"/>
        </a:accent5>
        <a:accent6>
          <a:srgbClr val="5039C2"/>
        </a:accent6>
        <a:hlink>
          <a:srgbClr val="7DBE4C"/>
        </a:hlink>
        <a:folHlink>
          <a:srgbClr val="308D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1tgp_medical_3color 3">
        <a:dk1>
          <a:srgbClr val="000000"/>
        </a:dk1>
        <a:lt1>
          <a:srgbClr val="FFFFFF"/>
        </a:lt1>
        <a:dk2>
          <a:srgbClr val="3354A5"/>
        </a:dk2>
        <a:lt2>
          <a:srgbClr val="DDDDDD"/>
        </a:lt2>
        <a:accent1>
          <a:srgbClr val="CBB61D"/>
        </a:accent1>
        <a:accent2>
          <a:srgbClr val="684296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5E3B87"/>
        </a:accent6>
        <a:hlink>
          <a:srgbClr val="1CA4B2"/>
        </a:hlink>
        <a:folHlink>
          <a:srgbClr val="1C5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Theme16</Template>
  <TotalTime>2572</TotalTime>
  <Words>2387</Words>
  <Application>Microsoft Office PowerPoint</Application>
  <PresentationFormat>On-screen Show (4:3)</PresentationFormat>
  <Paragraphs>173</Paragraphs>
  <Slides>20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Theme16</vt:lpstr>
      <vt:lpstr>1_Kontortema</vt:lpstr>
      <vt:lpstr>Theme9</vt:lpstr>
      <vt:lpstr>Image</vt:lpstr>
      <vt:lpstr>“บทบาทอุดมศึกษาในการพัฒนา ภูมิภาคและเมือง : เพื่อเพิ่มความเข้มแข็ง ความใสสะอาด และความเป็นธรรมในพื้นที่”  10-11 กุมภาพันธ์ 2554 สเปน</vt:lpstr>
      <vt:lpstr>ภาพรวมการประชุม</vt:lpstr>
      <vt:lpstr>ภาพรวมการประชุม (ต่อ)</vt:lpstr>
      <vt:lpstr>หัวข้อ</vt:lpstr>
      <vt:lpstr>การทบทวนบทบาทอุดมศึกษาในการพัฒนาภูมิภาคและเมืองของ OECD : หลักการ และวัตถุประสงค์ </vt:lpstr>
      <vt:lpstr>การทบทวนบทบาทอุดมศึกษาในการพัฒนาภูมิภาคและเมืองของ OECD : พื้นที่ที่ศึกษา </vt:lpstr>
      <vt:lpstr>การทบทวนบทบาทอุดมศึกษาในการพัฒนาภูมิภาคและเมืองของ OECD : เงื่อนไขที่จำเป็น </vt:lpstr>
      <vt:lpstr>การทบทวนบทบาทอุดมศึกษาในการพัฒนาภูมิภาคและเมืองของ OECD : วิธีการ</vt:lpstr>
      <vt:lpstr>การทบทวนบทบาทอุดมศึกษาในการพัฒนาภูมิภาคและเมืองของ OECD : รายละเอียดการประเมินตนเอง</vt:lpstr>
      <vt:lpstr>การทบทวนบทบาทอุดมศึกษาในการพัฒนาภูมิภาคและเมืองของ OECD : ประโยชน์ที่ได้รับ</vt:lpstr>
      <vt:lpstr>กรณีศึกษาการทบทวนระบบอุดมศึกษาในภูมิภาคโดย OECD และข้อค้นพบ</vt:lpstr>
      <vt:lpstr>ผลการวิเคราะห์ของ OECD</vt:lpstr>
      <vt:lpstr>ประเด็นท้าทายของภูมิภาค Bio Bio</vt:lpstr>
      <vt:lpstr>ข้อเสนอแนะของ OECD ต่อ Bio Bio </vt:lpstr>
      <vt:lpstr>ข้อเสนอแนะของ OECD ต่อ Bio Bio </vt:lpstr>
      <vt:lpstr>กิจกรรมที่ Bio Bio กำลังดำเนินการ</vt:lpstr>
      <vt:lpstr>ข้อสังเกตจาก Bio Bio</vt:lpstr>
      <vt:lpstr>สรุปประเด็นร่วมที่เกิดขึ้นในแต่ละประเทศ</vt:lpstr>
      <vt:lpstr>สรุปประเด็นร่วมที่เกิดขึ้นในแต่ละประเทศ (ต่อ)</vt:lpstr>
      <vt:lpstr>ประเด็นท้าทายสำหรับมหาวิทยาลัย</vt:lpstr>
    </vt:vector>
  </TitlesOfParts>
  <Company>2GuyscOm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รายงานการเข้าร่วมประชุม   OECD Higher Education in Cities and Regions :  For Stronger, Cleaner and Fairer Regions</dc:title>
  <dc:creator>2Guys</dc:creator>
  <cp:lastModifiedBy>Vicharn</cp:lastModifiedBy>
  <cp:revision>234</cp:revision>
  <dcterms:created xsi:type="dcterms:W3CDTF">2011-03-05T02:41:35Z</dcterms:created>
  <dcterms:modified xsi:type="dcterms:W3CDTF">2011-07-07T22:54:41Z</dcterms:modified>
</cp:coreProperties>
</file>